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media/image1.jpeg" ContentType="image/jpeg"/>
  <Override PartName="/ppt/theme/theme2.xml" ContentType="application/vnd.openxmlformats-officedocument.theme+xml"/>
  <Override PartName="/ppt/media/image2.jpeg" ContentType="image/jpeg"/>
  <Override PartName="/ppt/media/image3.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Lst>
  <p:sldSz cx="26009600" cy="195072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1168400" rtl="0" fontAlgn="auto" latinLnBrk="0" hangingPunct="0">
      <a:lnSpc>
        <a:spcPct val="100000"/>
      </a:lnSpc>
      <a:spcBef>
        <a:spcPts val="0"/>
      </a:spcBef>
      <a:spcAft>
        <a:spcPts val="0"/>
      </a:spcAft>
      <a:buClrTx/>
      <a:buSzTx/>
      <a:buFontTx/>
      <a:buNone/>
      <a:tabLst/>
      <a:defRPr b="1" baseline="0" cap="none" i="0" spc="0" strike="noStrike" sz="4800" u="none" kumimoji="0" normalizeH="0">
        <a:ln>
          <a:noFill/>
        </a:ln>
        <a:solidFill>
          <a:srgbClr val="FFFFFF"/>
        </a:solidFill>
        <a:effectLst/>
        <a:uFillTx/>
        <a:latin typeface="Helvetica Neue"/>
        <a:ea typeface="Helvetica Neue"/>
        <a:cs typeface="Helvetica Neue"/>
        <a:sym typeface="Helvetica Neue"/>
      </a:defRPr>
    </a:lvl1pPr>
    <a:lvl2pPr marL="0" marR="0" indent="228600" algn="ctr" defTabSz="1168400" rtl="0" fontAlgn="auto" latinLnBrk="0" hangingPunct="0">
      <a:lnSpc>
        <a:spcPct val="100000"/>
      </a:lnSpc>
      <a:spcBef>
        <a:spcPts val="0"/>
      </a:spcBef>
      <a:spcAft>
        <a:spcPts val="0"/>
      </a:spcAft>
      <a:buClrTx/>
      <a:buSzTx/>
      <a:buFontTx/>
      <a:buNone/>
      <a:tabLst/>
      <a:defRPr b="1" baseline="0" cap="none" i="0" spc="0" strike="noStrike" sz="4800" u="none" kumimoji="0" normalizeH="0">
        <a:ln>
          <a:noFill/>
        </a:ln>
        <a:solidFill>
          <a:srgbClr val="FFFFFF"/>
        </a:solidFill>
        <a:effectLst/>
        <a:uFillTx/>
        <a:latin typeface="Helvetica Neue"/>
        <a:ea typeface="Helvetica Neue"/>
        <a:cs typeface="Helvetica Neue"/>
        <a:sym typeface="Helvetica Neue"/>
      </a:defRPr>
    </a:lvl2pPr>
    <a:lvl3pPr marL="0" marR="0" indent="457200" algn="ctr" defTabSz="1168400" rtl="0" fontAlgn="auto" latinLnBrk="0" hangingPunct="0">
      <a:lnSpc>
        <a:spcPct val="100000"/>
      </a:lnSpc>
      <a:spcBef>
        <a:spcPts val="0"/>
      </a:spcBef>
      <a:spcAft>
        <a:spcPts val="0"/>
      </a:spcAft>
      <a:buClrTx/>
      <a:buSzTx/>
      <a:buFontTx/>
      <a:buNone/>
      <a:tabLst/>
      <a:defRPr b="1" baseline="0" cap="none" i="0" spc="0" strike="noStrike" sz="4800" u="none" kumimoji="0" normalizeH="0">
        <a:ln>
          <a:noFill/>
        </a:ln>
        <a:solidFill>
          <a:srgbClr val="FFFFFF"/>
        </a:solidFill>
        <a:effectLst/>
        <a:uFillTx/>
        <a:latin typeface="Helvetica Neue"/>
        <a:ea typeface="Helvetica Neue"/>
        <a:cs typeface="Helvetica Neue"/>
        <a:sym typeface="Helvetica Neue"/>
      </a:defRPr>
    </a:lvl3pPr>
    <a:lvl4pPr marL="0" marR="0" indent="685800" algn="ctr" defTabSz="1168400" rtl="0" fontAlgn="auto" latinLnBrk="0" hangingPunct="0">
      <a:lnSpc>
        <a:spcPct val="100000"/>
      </a:lnSpc>
      <a:spcBef>
        <a:spcPts val="0"/>
      </a:spcBef>
      <a:spcAft>
        <a:spcPts val="0"/>
      </a:spcAft>
      <a:buClrTx/>
      <a:buSzTx/>
      <a:buFontTx/>
      <a:buNone/>
      <a:tabLst/>
      <a:defRPr b="1" baseline="0" cap="none" i="0" spc="0" strike="noStrike" sz="4800" u="none" kumimoji="0" normalizeH="0">
        <a:ln>
          <a:noFill/>
        </a:ln>
        <a:solidFill>
          <a:srgbClr val="FFFFFF"/>
        </a:solidFill>
        <a:effectLst/>
        <a:uFillTx/>
        <a:latin typeface="Helvetica Neue"/>
        <a:ea typeface="Helvetica Neue"/>
        <a:cs typeface="Helvetica Neue"/>
        <a:sym typeface="Helvetica Neue"/>
      </a:defRPr>
    </a:lvl4pPr>
    <a:lvl5pPr marL="0" marR="0" indent="914400" algn="ctr" defTabSz="1168400" rtl="0" fontAlgn="auto" latinLnBrk="0" hangingPunct="0">
      <a:lnSpc>
        <a:spcPct val="100000"/>
      </a:lnSpc>
      <a:spcBef>
        <a:spcPts val="0"/>
      </a:spcBef>
      <a:spcAft>
        <a:spcPts val="0"/>
      </a:spcAft>
      <a:buClrTx/>
      <a:buSzTx/>
      <a:buFontTx/>
      <a:buNone/>
      <a:tabLst/>
      <a:defRPr b="1" baseline="0" cap="none" i="0" spc="0" strike="noStrike" sz="4800" u="none" kumimoji="0" normalizeH="0">
        <a:ln>
          <a:noFill/>
        </a:ln>
        <a:solidFill>
          <a:srgbClr val="FFFFFF"/>
        </a:solidFill>
        <a:effectLst/>
        <a:uFillTx/>
        <a:latin typeface="Helvetica Neue"/>
        <a:ea typeface="Helvetica Neue"/>
        <a:cs typeface="Helvetica Neue"/>
        <a:sym typeface="Helvetica Neue"/>
      </a:defRPr>
    </a:lvl5pPr>
    <a:lvl6pPr marL="0" marR="0" indent="1143000" algn="ctr" defTabSz="1168400" rtl="0" fontAlgn="auto" latinLnBrk="0" hangingPunct="0">
      <a:lnSpc>
        <a:spcPct val="100000"/>
      </a:lnSpc>
      <a:spcBef>
        <a:spcPts val="0"/>
      </a:spcBef>
      <a:spcAft>
        <a:spcPts val="0"/>
      </a:spcAft>
      <a:buClrTx/>
      <a:buSzTx/>
      <a:buFontTx/>
      <a:buNone/>
      <a:tabLst/>
      <a:defRPr b="1" baseline="0" cap="none" i="0" spc="0" strike="noStrike" sz="4800" u="none" kumimoji="0" normalizeH="0">
        <a:ln>
          <a:noFill/>
        </a:ln>
        <a:solidFill>
          <a:srgbClr val="FFFFFF"/>
        </a:solidFill>
        <a:effectLst/>
        <a:uFillTx/>
        <a:latin typeface="Helvetica Neue"/>
        <a:ea typeface="Helvetica Neue"/>
        <a:cs typeface="Helvetica Neue"/>
        <a:sym typeface="Helvetica Neue"/>
      </a:defRPr>
    </a:lvl6pPr>
    <a:lvl7pPr marL="0" marR="0" indent="1371600" algn="ctr" defTabSz="1168400" rtl="0" fontAlgn="auto" latinLnBrk="0" hangingPunct="0">
      <a:lnSpc>
        <a:spcPct val="100000"/>
      </a:lnSpc>
      <a:spcBef>
        <a:spcPts val="0"/>
      </a:spcBef>
      <a:spcAft>
        <a:spcPts val="0"/>
      </a:spcAft>
      <a:buClrTx/>
      <a:buSzTx/>
      <a:buFontTx/>
      <a:buNone/>
      <a:tabLst/>
      <a:defRPr b="1" baseline="0" cap="none" i="0" spc="0" strike="noStrike" sz="4800" u="none" kumimoji="0" normalizeH="0">
        <a:ln>
          <a:noFill/>
        </a:ln>
        <a:solidFill>
          <a:srgbClr val="FFFFFF"/>
        </a:solidFill>
        <a:effectLst/>
        <a:uFillTx/>
        <a:latin typeface="Helvetica Neue"/>
        <a:ea typeface="Helvetica Neue"/>
        <a:cs typeface="Helvetica Neue"/>
        <a:sym typeface="Helvetica Neue"/>
      </a:defRPr>
    </a:lvl7pPr>
    <a:lvl8pPr marL="0" marR="0" indent="1600200" algn="ctr" defTabSz="1168400" rtl="0" fontAlgn="auto" latinLnBrk="0" hangingPunct="0">
      <a:lnSpc>
        <a:spcPct val="100000"/>
      </a:lnSpc>
      <a:spcBef>
        <a:spcPts val="0"/>
      </a:spcBef>
      <a:spcAft>
        <a:spcPts val="0"/>
      </a:spcAft>
      <a:buClrTx/>
      <a:buSzTx/>
      <a:buFontTx/>
      <a:buNone/>
      <a:tabLst/>
      <a:defRPr b="1" baseline="0" cap="none" i="0" spc="0" strike="noStrike" sz="4800" u="none" kumimoji="0" normalizeH="0">
        <a:ln>
          <a:noFill/>
        </a:ln>
        <a:solidFill>
          <a:srgbClr val="FFFFFF"/>
        </a:solidFill>
        <a:effectLst/>
        <a:uFillTx/>
        <a:latin typeface="Helvetica Neue"/>
        <a:ea typeface="Helvetica Neue"/>
        <a:cs typeface="Helvetica Neue"/>
        <a:sym typeface="Helvetica Neue"/>
      </a:defRPr>
    </a:lvl8pPr>
    <a:lvl9pPr marL="0" marR="0" indent="1828800" algn="ctr" defTabSz="1168400" rtl="0" fontAlgn="auto" latinLnBrk="0" hangingPunct="0">
      <a:lnSpc>
        <a:spcPct val="100000"/>
      </a:lnSpc>
      <a:spcBef>
        <a:spcPts val="0"/>
      </a:spcBef>
      <a:spcAft>
        <a:spcPts val="0"/>
      </a:spcAft>
      <a:buClrTx/>
      <a:buSzTx/>
      <a:buFontTx/>
      <a:buNone/>
      <a:tabLst/>
      <a:defRPr b="1" baseline="0" cap="none" i="0" spc="0" strike="noStrike" sz="4800" u="none" kumimoji="0" normalizeH="0">
        <a:ln>
          <a:noFill/>
        </a:ln>
        <a:solidFill>
          <a:srgbClr val="FFFFFF"/>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FFFFFF"/>
      </a:tcTxStyle>
      <a:tcStyle>
        <a:tcBdr>
          <a:left>
            <a:ln w="3175" cap="flat">
              <a:solidFill>
                <a:srgbClr val="D6D7D6"/>
              </a:solidFill>
              <a:prstDash val="solid"/>
              <a:miter lim="400000"/>
            </a:ln>
          </a:left>
          <a:right>
            <a:ln w="3175" cap="flat">
              <a:solidFill>
                <a:srgbClr val="D6D7D6"/>
              </a:solidFill>
              <a:prstDash val="solid"/>
              <a:miter lim="400000"/>
            </a:ln>
          </a:right>
          <a:top>
            <a:ln w="3175" cap="flat">
              <a:solidFill>
                <a:srgbClr val="D6D7D6"/>
              </a:solidFill>
              <a:prstDash val="solid"/>
              <a:miter lim="400000"/>
            </a:ln>
          </a:top>
          <a:bottom>
            <a:ln w="3175" cap="flat">
              <a:solidFill>
                <a:srgbClr val="D6D7D6"/>
              </a:solidFill>
              <a:prstDash val="solid"/>
              <a:miter lim="400000"/>
            </a:ln>
          </a:bottom>
          <a:insideH>
            <a:ln w="3175" cap="flat">
              <a:solidFill>
                <a:srgbClr val="D6D7D6"/>
              </a:solidFill>
              <a:prstDash val="solid"/>
              <a:miter lim="400000"/>
            </a:ln>
          </a:insideH>
          <a:insideV>
            <a:ln w="3175" cap="flat">
              <a:solidFill>
                <a:srgbClr val="D6D7D6"/>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3175" cap="flat">
              <a:solidFill>
                <a:srgbClr val="D6D6D6"/>
              </a:solidFill>
              <a:prstDash val="solid"/>
              <a:miter lim="400000"/>
            </a:ln>
          </a:left>
          <a:right>
            <a:ln w="25400" cap="flat">
              <a:solidFill>
                <a:srgbClr val="D6D7D6"/>
              </a:solidFill>
              <a:prstDash val="solid"/>
              <a:miter lim="400000"/>
            </a:ln>
          </a:right>
          <a:top>
            <a:ln w="3175" cap="flat">
              <a:solidFill>
                <a:srgbClr val="D6D7D6"/>
              </a:solidFill>
              <a:prstDash val="solid"/>
              <a:miter lim="400000"/>
            </a:ln>
          </a:top>
          <a:bottom>
            <a:ln w="3175" cap="flat">
              <a:solidFill>
                <a:srgbClr val="D6D7D6"/>
              </a:solidFill>
              <a:prstDash val="solid"/>
              <a:miter lim="400000"/>
            </a:ln>
          </a:bottom>
          <a:insideH>
            <a:ln w="3175" cap="flat">
              <a:solidFill>
                <a:srgbClr val="D6D7D6"/>
              </a:solidFill>
              <a:prstDash val="solid"/>
              <a:miter lim="400000"/>
            </a:ln>
          </a:insideH>
          <a:insideV>
            <a:ln w="3175" cap="flat">
              <a:solidFill>
                <a:srgbClr val="D6D7D6"/>
              </a:solidFill>
              <a:prstDash val="solid"/>
              <a:miter lim="400000"/>
            </a:ln>
          </a:insideV>
        </a:tcBdr>
        <a:fill>
          <a:solidFill>
            <a:schemeClr val="accent1"/>
          </a:solidFill>
        </a:fill>
      </a:tcStyle>
    </a:firstCol>
    <a:lastRow>
      <a:tcTxStyle b="off" i="off">
        <a:font>
          <a:latin typeface="Helvetica Neue"/>
          <a:ea typeface="Helvetica Neue"/>
          <a:cs typeface="Helvetica Neue"/>
        </a:font>
        <a:srgbClr val="FFFFFF"/>
      </a:tcTxStyle>
      <a:tcStyle>
        <a:tcBdr>
          <a:left>
            <a:ln w="3175" cap="flat">
              <a:solidFill>
                <a:srgbClr val="D6D7D6"/>
              </a:solidFill>
              <a:prstDash val="solid"/>
              <a:miter lim="400000"/>
            </a:ln>
          </a:left>
          <a:right>
            <a:ln w="3175" cap="flat">
              <a:solidFill>
                <a:srgbClr val="D6D7D6"/>
              </a:solidFill>
              <a:prstDash val="solid"/>
              <a:miter lim="400000"/>
            </a:ln>
          </a:right>
          <a:top>
            <a:ln w="25400" cap="flat">
              <a:solidFill>
                <a:srgbClr val="D6D7D6"/>
              </a:solidFill>
              <a:prstDash val="solid"/>
              <a:miter lim="400000"/>
            </a:ln>
          </a:top>
          <a:bottom>
            <a:ln w="3175" cap="flat">
              <a:solidFill>
                <a:srgbClr val="D6D6D6"/>
              </a:solidFill>
              <a:prstDash val="solid"/>
              <a:miter lim="400000"/>
            </a:ln>
          </a:bottom>
          <a:insideH>
            <a:ln w="3175" cap="flat">
              <a:solidFill>
                <a:srgbClr val="D6D7D6"/>
              </a:solidFill>
              <a:prstDash val="solid"/>
              <a:miter lim="400000"/>
            </a:ln>
          </a:insideH>
          <a:insideV>
            <a:ln w="3175" cap="flat">
              <a:solidFill>
                <a:srgbClr val="D6D7D6"/>
              </a:solidFill>
              <a:prstDash val="solid"/>
              <a:miter lim="400000"/>
            </a:ln>
          </a:insideV>
        </a:tcBdr>
        <a:fill>
          <a:solidFill>
            <a:srgbClr val="032650"/>
          </a:solidFill>
        </a:fill>
      </a:tcStyle>
    </a:lastRow>
    <a:firstRow>
      <a:tcTxStyle b="on" i="off">
        <a:font>
          <a:latin typeface="Helvetica Neue"/>
          <a:ea typeface="Helvetica Neue"/>
          <a:cs typeface="Helvetica Neue"/>
        </a:font>
        <a:srgbClr val="FFFFFF"/>
      </a:tcTxStyle>
      <a:tcStyle>
        <a:tcBdr>
          <a:left>
            <a:ln w="3175" cap="flat">
              <a:solidFill>
                <a:srgbClr val="D6D7D6"/>
              </a:solidFill>
              <a:prstDash val="solid"/>
              <a:miter lim="400000"/>
            </a:ln>
          </a:left>
          <a:right>
            <a:ln w="3175" cap="flat">
              <a:solidFill>
                <a:srgbClr val="D6D7D6"/>
              </a:solidFill>
              <a:prstDash val="solid"/>
              <a:miter lim="400000"/>
            </a:ln>
          </a:right>
          <a:top>
            <a:ln w="3175" cap="flat">
              <a:solidFill>
                <a:srgbClr val="D6D6D6"/>
              </a:solidFill>
              <a:prstDash val="solid"/>
              <a:miter lim="400000"/>
            </a:ln>
          </a:top>
          <a:bottom>
            <a:ln w="25400" cap="flat">
              <a:solidFill>
                <a:srgbClr val="D6D7D6"/>
              </a:solidFill>
              <a:prstDash val="solid"/>
              <a:miter lim="400000"/>
            </a:ln>
          </a:bottom>
          <a:insideH>
            <a:ln w="3175" cap="flat">
              <a:solidFill>
                <a:srgbClr val="D6D7D6"/>
              </a:solidFill>
              <a:prstDash val="solid"/>
              <a:miter lim="400000"/>
            </a:ln>
          </a:insideH>
          <a:insideV>
            <a:ln w="3175" cap="flat">
              <a:solidFill>
                <a:srgbClr val="D6D7D6"/>
              </a:solidFill>
              <a:prstDash val="solid"/>
              <a:miter lim="400000"/>
            </a:ln>
          </a:insideV>
        </a:tcBdr>
        <a:fill>
          <a:solidFill>
            <a:srgbClr val="032650"/>
          </a:solidFill>
        </a:fill>
      </a:tcStyle>
    </a:firstRow>
  </a:tblStyle>
  <a:tblStyle styleId="{C7B018BB-80A7-4F77-B60F-C8B233D01FF8}" styleName="">
    <a:tblBg/>
    <a:wholeTbl>
      <a:tcTxStyle b="off" i="off">
        <a:font>
          <a:latin typeface="Helvetica Neue"/>
          <a:ea typeface="Helvetica Neue"/>
          <a:cs typeface="Helvetica Neue"/>
        </a:font>
        <a:srgbClr val="FFFFFF"/>
      </a:tcTxStyle>
      <a:tcStyle>
        <a:tcBdr>
          <a:left>
            <a:ln w="3175" cap="flat">
              <a:solidFill>
                <a:srgbClr val="929292"/>
              </a:solidFill>
              <a:prstDash val="solid"/>
              <a:miter lim="400000"/>
            </a:ln>
          </a:left>
          <a:right>
            <a:ln w="3175" cap="flat">
              <a:solidFill>
                <a:srgbClr val="929292"/>
              </a:solidFill>
              <a:prstDash val="solid"/>
              <a:miter lim="400000"/>
            </a:ln>
          </a:right>
          <a:top>
            <a:ln w="3175" cap="flat">
              <a:solidFill>
                <a:srgbClr val="929292"/>
              </a:solidFill>
              <a:prstDash val="solid"/>
              <a:miter lim="400000"/>
            </a:ln>
          </a:top>
          <a:bottom>
            <a:ln w="3175" cap="flat">
              <a:solidFill>
                <a:srgbClr val="929292"/>
              </a:solidFill>
              <a:prstDash val="solid"/>
              <a:miter lim="400000"/>
            </a:ln>
          </a:bottom>
          <a:insideH>
            <a:ln w="3175" cap="flat">
              <a:solidFill>
                <a:srgbClr val="929292"/>
              </a:solidFill>
              <a:prstDash val="solid"/>
              <a:miter lim="400000"/>
            </a:ln>
          </a:insideH>
          <a:insideV>
            <a:ln w="3175" cap="flat">
              <a:solidFill>
                <a:srgbClr val="929292"/>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3175" cap="flat">
              <a:noFill/>
              <a:miter lim="400000"/>
            </a:ln>
          </a:right>
          <a:top>
            <a:ln w="12700" cap="flat">
              <a:noFill/>
              <a:miter lim="400000"/>
            </a:ln>
          </a:top>
          <a:bottom>
            <a:ln w="12700" cap="flat">
              <a:noFill/>
              <a:miter lim="400000"/>
            </a:ln>
          </a:bottom>
          <a:insideH>
            <a:ln w="12700" cap="flat">
              <a:noFill/>
              <a:miter lim="400000"/>
            </a:ln>
          </a:insideH>
          <a:insideV>
            <a:ln w="3175" cap="flat">
              <a:noFill/>
              <a:miter lim="400000"/>
            </a:ln>
          </a:insideV>
        </a:tcBdr>
        <a:fill>
          <a:solidFill>
            <a:srgbClr val="084E00"/>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3175" cap="flat">
              <a:noFill/>
              <a:miter lim="400000"/>
            </a:ln>
          </a:top>
          <a:bottom>
            <a:ln w="12700" cap="flat">
              <a:noFill/>
              <a:miter lim="400000"/>
            </a:ln>
          </a:bottom>
          <a:insideH>
            <a:ln w="3175" cap="flat">
              <a:noFill/>
              <a:miter lim="400000"/>
            </a:ln>
          </a:insideH>
          <a:insideV>
            <a:ln w="12700" cap="flat">
              <a:noFill/>
              <a:miter lim="400000"/>
            </a:ln>
          </a:insideV>
        </a:tcBdr>
        <a:fill>
          <a:solidFill>
            <a:srgbClr val="017101"/>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3175" cap="flat">
              <a:noFill/>
              <a:miter lim="400000"/>
            </a:ln>
          </a:bottom>
          <a:insideH>
            <a:ln w="3175" cap="flat">
              <a:noFill/>
              <a:miter lim="400000"/>
            </a:ln>
          </a:insideH>
          <a:insideV>
            <a:ln w="12700" cap="flat">
              <a:noFill/>
              <a:miter lim="400000"/>
            </a:ln>
          </a:insideV>
        </a:tcBdr>
        <a:fill>
          <a:solidFill>
            <a:srgbClr val="017101"/>
          </a:solidFill>
        </a:fill>
      </a:tcStyle>
    </a:firstRow>
  </a:tblStyle>
  <a:tblStyle styleId="{EEE7283C-3CF3-47DC-8721-378D4A62B228}" styleName="">
    <a:tblBg/>
    <a:wholeTbl>
      <a:tcTxStyle b="off" i="off">
        <a:font>
          <a:latin typeface="Helvetica Neue"/>
          <a:ea typeface="Helvetica Neue"/>
          <a:cs typeface="Helvetica Neue"/>
        </a:font>
        <a:srgbClr val="FFFFFF"/>
      </a:tcTxStyle>
      <a:tcStyle>
        <a:tcBdr>
          <a:left>
            <a:ln w="3175" cap="flat">
              <a:solidFill>
                <a:srgbClr val="AAAAAA"/>
              </a:solidFill>
              <a:prstDash val="solid"/>
              <a:miter lim="400000"/>
            </a:ln>
          </a:left>
          <a:right>
            <a:ln w="3175" cap="flat">
              <a:solidFill>
                <a:srgbClr val="AAAAAA"/>
              </a:solidFill>
              <a:prstDash val="solid"/>
              <a:miter lim="400000"/>
            </a:ln>
          </a:right>
          <a:top>
            <a:ln w="3175" cap="flat">
              <a:solidFill>
                <a:srgbClr val="AAAAAA"/>
              </a:solidFill>
              <a:prstDash val="solid"/>
              <a:miter lim="400000"/>
            </a:ln>
          </a:top>
          <a:bottom>
            <a:ln w="3175" cap="flat">
              <a:solidFill>
                <a:srgbClr val="AAAAAA"/>
              </a:solidFill>
              <a:prstDash val="solid"/>
              <a:miter lim="400000"/>
            </a:ln>
          </a:bottom>
          <a:insideH>
            <a:ln w="3175" cap="flat">
              <a:solidFill>
                <a:srgbClr val="AAAAAA"/>
              </a:solidFill>
              <a:prstDash val="solid"/>
              <a:miter lim="400000"/>
            </a:ln>
          </a:insideH>
          <a:insideV>
            <a:ln w="3175" cap="flat">
              <a:solidFill>
                <a:srgbClr val="AAAAAA"/>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3175" cap="flat">
              <a:noFill/>
              <a:miter lim="400000"/>
            </a:ln>
          </a:right>
          <a:top>
            <a:ln w="12700" cap="flat">
              <a:noFill/>
              <a:miter lim="400000"/>
            </a:ln>
          </a:top>
          <a:bottom>
            <a:ln w="12700" cap="flat">
              <a:noFill/>
              <a:miter lim="400000"/>
            </a:ln>
          </a:bottom>
          <a:insideH>
            <a:ln w="12700" cap="flat">
              <a:noFill/>
              <a:miter lim="400000"/>
            </a:ln>
          </a:insideH>
          <a:insideV>
            <a:ln w="3175" cap="flat">
              <a:noFill/>
              <a:miter lim="400000"/>
            </a:ln>
          </a:insideV>
        </a:tcBdr>
        <a:fill>
          <a:solidFill>
            <a:schemeClr val="accent5"/>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3175" cap="flat">
              <a:noFill/>
              <a:miter lim="400000"/>
            </a:ln>
          </a:top>
          <a:bottom>
            <a:ln w="12700" cap="flat">
              <a:noFill/>
              <a:miter lim="400000"/>
            </a:ln>
          </a:bottom>
          <a:insideH>
            <a:ln w="3175" cap="flat">
              <a:noFill/>
              <a:miter lim="400000"/>
            </a:ln>
          </a:insideH>
          <a:insideV>
            <a:ln w="12700" cap="flat">
              <a:noFill/>
              <a:miter lim="400000"/>
            </a:ln>
          </a:insideV>
        </a:tcBdr>
        <a:fill>
          <a:solidFill>
            <a:schemeClr val="accent5">
              <a:hueOff val="106375"/>
              <a:satOff val="9554"/>
              <a:lumOff val="-13516"/>
            </a:schemeClr>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3175" cap="flat">
              <a:noFill/>
              <a:miter lim="400000"/>
            </a:ln>
          </a:bottom>
          <a:insideH>
            <a:ln w="3175" cap="flat">
              <a:noFill/>
              <a:miter lim="400000"/>
            </a:ln>
          </a:insideH>
          <a:insideV>
            <a:ln w="12700" cap="flat">
              <a:noFill/>
              <a:miter lim="400000"/>
            </a:ln>
          </a:insideV>
        </a:tcBdr>
        <a:fill>
          <a:solidFill>
            <a:schemeClr val="accent5">
              <a:hueOff val="106375"/>
              <a:satOff val="9554"/>
              <a:lumOff val="-13516"/>
            </a:schemeClr>
          </a:solidFill>
        </a:fill>
      </a:tcStyle>
    </a:firstRow>
  </a:tblStyle>
  <a:tblStyle styleId="{CF821DB8-F4EB-4A41-A1BA-3FCAFE7338EE}" styleName="">
    <a:tblBg/>
    <a:wholeTbl>
      <a:tcTxStyle b="off" i="off">
        <a:font>
          <a:latin typeface="Helvetica Neue"/>
          <a:ea typeface="Helvetica Neue"/>
          <a:cs typeface="Helvetica Neue"/>
        </a:font>
        <a:srgbClr val="FFFFFF"/>
      </a:tcTxStyle>
      <a:tcStyle>
        <a:tcBdr>
          <a:left>
            <a:ln w="3175" cap="flat">
              <a:solidFill>
                <a:srgbClr val="D6D7D6"/>
              </a:solidFill>
              <a:prstDash val="solid"/>
              <a:miter lim="400000"/>
            </a:ln>
          </a:left>
          <a:right>
            <a:ln w="3175" cap="flat">
              <a:solidFill>
                <a:srgbClr val="D6D7D6"/>
              </a:solidFill>
              <a:prstDash val="solid"/>
              <a:miter lim="400000"/>
            </a:ln>
          </a:right>
          <a:top>
            <a:ln w="3175" cap="flat">
              <a:solidFill>
                <a:srgbClr val="D6D7D6"/>
              </a:solidFill>
              <a:prstDash val="solid"/>
              <a:miter lim="400000"/>
            </a:ln>
          </a:top>
          <a:bottom>
            <a:ln w="3175" cap="flat">
              <a:solidFill>
                <a:srgbClr val="D6D7D6"/>
              </a:solidFill>
              <a:prstDash val="solid"/>
              <a:miter lim="400000"/>
            </a:ln>
          </a:bottom>
          <a:insideH>
            <a:ln w="3175" cap="flat">
              <a:solidFill>
                <a:srgbClr val="D6D7D6"/>
              </a:solidFill>
              <a:prstDash val="solid"/>
              <a:miter lim="400000"/>
            </a:ln>
          </a:insideH>
          <a:insideV>
            <a:ln w="3175" cap="flat">
              <a:solidFill>
                <a:srgbClr val="D6D7D6"/>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3175" cap="flat">
              <a:noFill/>
              <a:miter lim="400000"/>
            </a:ln>
          </a:right>
          <a:top>
            <a:ln w="12700" cap="flat">
              <a:noFill/>
              <a:miter lim="400000"/>
            </a:ln>
          </a:top>
          <a:bottom>
            <a:ln w="12700" cap="flat">
              <a:noFill/>
              <a:miter lim="400000"/>
            </a:ln>
          </a:bottom>
          <a:insideH>
            <a:ln w="12700" cap="flat">
              <a:noFill/>
              <a:miter lim="400000"/>
            </a:ln>
          </a:insideH>
          <a:insideV>
            <a:ln w="3175" cap="flat">
              <a:noFill/>
              <a:miter lim="400000"/>
            </a:ln>
          </a:insideV>
        </a:tcBdr>
        <a:fill>
          <a:solidFill>
            <a:schemeClr val="accent6">
              <a:hueOff val="-119728"/>
              <a:satOff val="5580"/>
              <a:lumOff val="-12961"/>
            </a:schemeClr>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3175" cap="flat">
              <a:noFill/>
              <a:miter lim="400000"/>
            </a:ln>
          </a:top>
          <a:bottom>
            <a:ln w="12700" cap="flat">
              <a:noFill/>
              <a:miter lim="400000"/>
            </a:ln>
          </a:bottom>
          <a:insideH>
            <a:ln w="3175" cap="flat">
              <a:noFill/>
              <a:miter lim="400000"/>
            </a:ln>
          </a:insideH>
          <a:insideV>
            <a:ln w="12700" cap="flat">
              <a:noFill/>
              <a:miter lim="400000"/>
            </a:ln>
          </a:insideV>
        </a:tcBdr>
        <a:fill>
          <a:solidFill>
            <a:srgbClr val="650E48"/>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3175" cap="flat">
              <a:noFill/>
              <a:miter lim="400000"/>
            </a:ln>
          </a:bottom>
          <a:insideH>
            <a:ln w="3175" cap="flat">
              <a:noFill/>
              <a:miter lim="400000"/>
            </a:ln>
          </a:insideH>
          <a:insideV>
            <a:ln w="12700" cap="flat">
              <a:noFill/>
              <a:miter lim="400000"/>
            </a:ln>
          </a:insideV>
        </a:tcBdr>
        <a:fill>
          <a:solidFill>
            <a:srgbClr val="650E48"/>
          </a:solidFill>
        </a:fill>
      </a:tcStyle>
    </a:firstRow>
  </a:tblStyle>
  <a:tblStyle styleId="{33BA23B1-9221-436E-865A-0063620EA4FD}" styleName="">
    <a:tblBg/>
    <a:wholeTbl>
      <a:tcTxStyle b="off" i="off">
        <a:font>
          <a:latin typeface="Helvetica Neue"/>
          <a:ea typeface="Helvetica Neue"/>
          <a:cs typeface="Helvetica Neue"/>
        </a:font>
        <a:srgbClr val="FFFFFF"/>
      </a:tcTxStyle>
      <a:tcStyle>
        <a:tcBdr>
          <a:left>
            <a:ln w="3175" cap="flat">
              <a:solidFill>
                <a:srgbClr val="909090"/>
              </a:solidFill>
              <a:prstDash val="solid"/>
              <a:miter lim="400000"/>
            </a:ln>
          </a:left>
          <a:right>
            <a:ln w="3175" cap="flat">
              <a:solidFill>
                <a:srgbClr val="909090"/>
              </a:solidFill>
              <a:prstDash val="solid"/>
              <a:miter lim="400000"/>
            </a:ln>
          </a:right>
          <a:top>
            <a:ln w="3175" cap="flat">
              <a:solidFill>
                <a:srgbClr val="909090"/>
              </a:solidFill>
              <a:prstDash val="solid"/>
              <a:miter lim="400000"/>
            </a:ln>
          </a:top>
          <a:bottom>
            <a:ln w="3175" cap="flat">
              <a:solidFill>
                <a:srgbClr val="909090"/>
              </a:solidFill>
              <a:prstDash val="solid"/>
              <a:miter lim="400000"/>
            </a:ln>
          </a:bottom>
          <a:insideH>
            <a:ln w="3175" cap="flat">
              <a:solidFill>
                <a:srgbClr val="909090"/>
              </a:solidFill>
              <a:prstDash val="solid"/>
              <a:miter lim="400000"/>
            </a:ln>
          </a:insideH>
          <a:insideV>
            <a:ln w="3175" cap="flat">
              <a:solidFill>
                <a:srgbClr val="909090"/>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3175" cap="flat">
              <a:noFill/>
              <a:miter lim="400000"/>
            </a:ln>
          </a:right>
          <a:top>
            <a:ln w="12700" cap="flat">
              <a:noFill/>
              <a:miter lim="400000"/>
            </a:ln>
          </a:top>
          <a:bottom>
            <a:ln w="12700" cap="flat">
              <a:noFill/>
              <a:miter lim="400000"/>
            </a:ln>
          </a:bottom>
          <a:insideH>
            <a:ln w="12700" cap="flat">
              <a:noFill/>
              <a:miter lim="400000"/>
            </a:ln>
          </a:insideH>
          <a:insideV>
            <a:ln w="3175" cap="flat">
              <a:noFill/>
              <a:miter lim="400000"/>
            </a:ln>
          </a:insideV>
        </a:tcBdr>
        <a:fill>
          <a:solidFill>
            <a:srgbClr val="798089"/>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3175" cap="flat">
              <a:noFill/>
              <a:miter lim="400000"/>
            </a:ln>
          </a:top>
          <a:bottom>
            <a:ln w="12700" cap="flat">
              <a:noFill/>
              <a:miter lim="400000"/>
            </a:ln>
          </a:bottom>
          <a:insideH>
            <a:ln w="3175" cap="flat">
              <a:noFill/>
              <a:miter lim="400000"/>
            </a:ln>
          </a:insideH>
          <a:insideV>
            <a:ln w="12700" cap="flat">
              <a:noFill/>
              <a:miter lim="400000"/>
            </a:ln>
          </a:insideV>
        </a:tcBdr>
        <a:fill>
          <a:solidFill>
            <a:srgbClr val="96A0AC"/>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3175" cap="flat">
              <a:noFill/>
              <a:miter lim="400000"/>
            </a:ln>
          </a:bottom>
          <a:insideH>
            <a:ln w="3175" cap="flat">
              <a:noFill/>
              <a:miter lim="400000"/>
            </a:ln>
          </a:insideH>
          <a:insideV>
            <a:ln w="12700" cap="flat">
              <a:noFill/>
              <a:miter lim="400000"/>
            </a:ln>
          </a:insideV>
        </a:tcBdr>
        <a:fill>
          <a:solidFill>
            <a:srgbClr val="96A0AC"/>
          </a:solidFill>
        </a:fill>
      </a:tcStyle>
    </a:firstRow>
  </a:tblStyle>
  <a:tblStyle styleId="{2708684C-4D16-4618-839F-0558EEFCDFE6}" styleName="">
    <a:tblBg/>
    <a:wholeTbl>
      <a:tcTxStyle b="off" i="off">
        <a:font>
          <a:latin typeface="Helvetica Neue"/>
          <a:ea typeface="Helvetica Neue"/>
          <a:cs typeface="Helvetica Neue"/>
        </a:font>
        <a:srgbClr val="FFFFFF"/>
      </a:tcTxStyle>
      <a:tcStyle>
        <a:tcBdr>
          <a:left>
            <a:ln w="3175" cap="flat">
              <a:solidFill>
                <a:srgbClr val="929292"/>
              </a:solidFill>
              <a:custDash>
                <a:ds d="200000" sp="200000"/>
              </a:custDash>
              <a:miter lim="400000"/>
            </a:ln>
          </a:left>
          <a:right>
            <a:ln w="3175" cap="flat">
              <a:solidFill>
                <a:srgbClr val="929292"/>
              </a:solidFill>
              <a:custDash>
                <a:ds d="200000" sp="200000"/>
              </a:custDash>
              <a:miter lim="400000"/>
            </a:ln>
          </a:right>
          <a:top>
            <a:ln w="3175" cap="flat">
              <a:solidFill>
                <a:srgbClr val="929292"/>
              </a:solidFill>
              <a:custDash>
                <a:ds d="200000" sp="200000"/>
              </a:custDash>
              <a:miter lim="400000"/>
            </a:ln>
          </a:top>
          <a:bottom>
            <a:ln w="3175" cap="flat">
              <a:solidFill>
                <a:srgbClr val="929292"/>
              </a:solidFill>
              <a:custDash>
                <a:ds d="200000" sp="200000"/>
              </a:custDash>
              <a:miter lim="400000"/>
            </a:ln>
          </a:bottom>
          <a:insideH>
            <a:ln w="3175" cap="flat">
              <a:solidFill>
                <a:srgbClr val="929292"/>
              </a:solidFill>
              <a:custDash>
                <a:ds d="200000" sp="200000"/>
              </a:custDash>
              <a:miter lim="400000"/>
            </a:ln>
          </a:insideH>
          <a:insideV>
            <a:ln w="3175" cap="flat">
              <a:solidFill>
                <a:srgbClr val="929292"/>
              </a:solidFill>
              <a:custDash>
                <a:ds d="200000" sp="200000"/>
              </a:custDash>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ff"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s>

</file>

<file path=ppt/media/image1.jpeg>
</file>

<file path=ppt/media/image1.png>
</file>

<file path=ppt/media/image2.jpeg>
</file>

<file path=ppt/media/image2.png>
</file>

<file path=ppt/media/image3.jpeg>
</file>

<file path=ppt/media/image3.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4" name="Shape 124"/>
          <p:cNvSpPr/>
          <p:nvPr>
            <p:ph type="sldImg"/>
          </p:nvPr>
        </p:nvSpPr>
        <p:spPr>
          <a:xfrm>
            <a:off x="1143000" y="685800"/>
            <a:ext cx="4572000" cy="3429000"/>
          </a:xfrm>
          <a:prstGeom prst="rect">
            <a:avLst/>
          </a:prstGeom>
        </p:spPr>
        <p:txBody>
          <a:bodyPr/>
          <a:lstStyle/>
          <a:p>
            <a:pPr/>
          </a:p>
        </p:txBody>
      </p:sp>
      <p:sp>
        <p:nvSpPr>
          <p:cNvPr id="125" name="Shape 125"/>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2550219" y="3282925"/>
            <a:ext cx="20909162" cy="6597551"/>
          </a:xfrm>
          <a:prstGeom prst="rect">
            <a:avLst/>
          </a:prstGeom>
        </p:spPr>
        <p:txBody>
          <a:bodyPr anchor="b"/>
          <a:lstStyle/>
          <a:p>
            <a:pPr/>
            <a:r>
              <a:t>Title Text</a:t>
            </a:r>
          </a:p>
        </p:txBody>
      </p:sp>
      <p:sp>
        <p:nvSpPr>
          <p:cNvPr id="12" name="Body Level One…"/>
          <p:cNvSpPr txBox="1"/>
          <p:nvPr>
            <p:ph type="body" sz="quarter" idx="1"/>
          </p:nvPr>
        </p:nvSpPr>
        <p:spPr>
          <a:xfrm>
            <a:off x="2550219" y="10058102"/>
            <a:ext cx="20909162" cy="2258393"/>
          </a:xfrm>
          <a:prstGeom prst="rect">
            <a:avLst/>
          </a:prstGeom>
        </p:spPr>
        <p:txBody>
          <a:bodyPr anchor="t"/>
          <a:lstStyle>
            <a:lvl1pPr marL="0" indent="0" algn="ctr">
              <a:spcBef>
                <a:spcPts val="0"/>
              </a:spcBef>
              <a:buClrTx/>
              <a:buSzTx/>
              <a:buNone/>
              <a:defRPr sz="7200"/>
            </a:lvl1pPr>
            <a:lvl2pPr marL="0" indent="0" algn="ctr">
              <a:spcBef>
                <a:spcPts val="0"/>
              </a:spcBef>
              <a:buClrTx/>
              <a:buSzTx/>
              <a:buNone/>
              <a:defRPr sz="7200"/>
            </a:lvl2pPr>
            <a:lvl3pPr marL="0" indent="0" algn="ctr">
              <a:spcBef>
                <a:spcPts val="0"/>
              </a:spcBef>
              <a:buClrTx/>
              <a:buSzTx/>
              <a:buNone/>
              <a:defRPr sz="7200"/>
            </a:lvl3pPr>
            <a:lvl4pPr marL="0" indent="0" algn="ctr">
              <a:spcBef>
                <a:spcPts val="0"/>
              </a:spcBef>
              <a:buClrTx/>
              <a:buSzTx/>
              <a:buNone/>
              <a:defRPr sz="7200"/>
            </a:lvl4pPr>
            <a:lvl5pPr marL="0" indent="0" algn="ctr">
              <a:spcBef>
                <a:spcPts val="0"/>
              </a:spcBef>
              <a:buClrTx/>
              <a:buSzTx/>
              <a:buNone/>
              <a:defRPr sz="72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2550219" y="12722497"/>
            <a:ext cx="20909162" cy="914401"/>
          </a:xfrm>
          <a:prstGeom prst="rect">
            <a:avLst/>
          </a:prstGeom>
        </p:spPr>
        <p:txBody>
          <a:bodyPr anchor="t">
            <a:spAutoFit/>
          </a:bodyPr>
          <a:lstStyle>
            <a:lvl1pPr marL="0" indent="0" algn="ctr">
              <a:spcBef>
                <a:spcPts val="0"/>
              </a:spcBef>
              <a:buClrTx/>
              <a:buSzTx/>
              <a:buNone/>
              <a:defRPr i="1" sz="4800"/>
            </a:lvl1pPr>
          </a:lstStyle>
          <a:p>
            <a:pPr/>
            <a:r>
              <a:t>–Johnny Appleseed</a:t>
            </a:r>
          </a:p>
        </p:txBody>
      </p:sp>
      <p:sp>
        <p:nvSpPr>
          <p:cNvPr id="94" name="“Type a quote here.”"/>
          <p:cNvSpPr txBox="1"/>
          <p:nvPr>
            <p:ph type="body" sz="quarter" idx="14"/>
          </p:nvPr>
        </p:nvSpPr>
        <p:spPr>
          <a:xfrm>
            <a:off x="2550219" y="8611461"/>
            <a:ext cx="20909162" cy="1232052"/>
          </a:xfrm>
          <a:prstGeom prst="rect">
            <a:avLst/>
          </a:prstGeom>
        </p:spPr>
        <p:txBody>
          <a:bodyPr>
            <a:spAutoFit/>
          </a:bodyPr>
          <a:lstStyle>
            <a:lvl1pPr marL="0" indent="0" algn="ctr">
              <a:spcBef>
                <a:spcPts val="0"/>
              </a:spcBef>
              <a:buClrTx/>
              <a:buSzTx/>
              <a:buNone/>
              <a:defRPr sz="68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12700" y="9525"/>
            <a:ext cx="25984200" cy="1948815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pic>
        <p:nvPicPr>
          <p:cNvPr id="110" name="logo-small-london-cmyk.jpg" descr="logo-small-london-cmyk.jpg"/>
          <p:cNvPicPr>
            <a:picLocks noChangeAspect="1"/>
          </p:cNvPicPr>
          <p:nvPr/>
        </p:nvPicPr>
        <p:blipFill>
          <a:blip r:embed="rId2">
            <a:extLst/>
          </a:blip>
          <a:stretch>
            <a:fillRect/>
          </a:stretch>
        </p:blipFill>
        <p:spPr>
          <a:xfrm>
            <a:off x="1411506" y="15818634"/>
            <a:ext cx="3342472" cy="1669468"/>
          </a:xfrm>
          <a:prstGeom prst="rect">
            <a:avLst/>
          </a:prstGeom>
          <a:ln w="3175">
            <a:miter lim="400000"/>
          </a:ln>
        </p:spPr>
      </p:pic>
      <p:sp>
        <p:nvSpPr>
          <p:cNvPr id="1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8" name="Slide Number"/>
          <p:cNvSpPr txBox="1"/>
          <p:nvPr>
            <p:ph type="sldNum" sz="quarter" idx="2"/>
          </p:nvPr>
        </p:nvSpPr>
        <p:spPr>
          <a:xfrm>
            <a:off x="12664118" y="18592800"/>
            <a:ext cx="667818" cy="686712"/>
          </a:xfrm>
          <a:prstGeom prst="rect">
            <a:avLst/>
          </a:prstGeom>
        </p:spPr>
        <p:txBody>
          <a:bodyPr lIns="101600" tIns="101600" rIns="101600" bIns="101600"/>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3248037" y="1354410"/>
            <a:ext cx="19496972" cy="11799467"/>
          </a:xfrm>
          <a:prstGeom prst="rect">
            <a:avLst/>
          </a:prstGeom>
        </p:spPr>
        <p:txBody>
          <a:bodyPr lIns="91439" tIns="45719" rIns="91439" bIns="45719" anchor="t">
            <a:noAutofit/>
          </a:bodyPr>
          <a:lstStyle/>
          <a:p>
            <a:pPr/>
          </a:p>
        </p:txBody>
      </p:sp>
      <p:sp>
        <p:nvSpPr>
          <p:cNvPr id="21" name="Title Text"/>
          <p:cNvSpPr txBox="1"/>
          <p:nvPr>
            <p:ph type="title"/>
          </p:nvPr>
        </p:nvSpPr>
        <p:spPr>
          <a:xfrm>
            <a:off x="2550219" y="13433003"/>
            <a:ext cx="20909162" cy="2842023"/>
          </a:xfrm>
          <a:prstGeom prst="rect">
            <a:avLst/>
          </a:prstGeom>
        </p:spPr>
        <p:txBody>
          <a:bodyPr/>
          <a:lstStyle/>
          <a:p>
            <a:pPr/>
            <a:r>
              <a:t>Title Text</a:t>
            </a:r>
          </a:p>
        </p:txBody>
      </p:sp>
      <p:sp>
        <p:nvSpPr>
          <p:cNvPr id="22" name="Body Level One…"/>
          <p:cNvSpPr txBox="1"/>
          <p:nvPr>
            <p:ph type="body" sz="quarter" idx="1"/>
          </p:nvPr>
        </p:nvSpPr>
        <p:spPr>
          <a:xfrm>
            <a:off x="2550219" y="16300400"/>
            <a:ext cx="20909162" cy="2258393"/>
          </a:xfrm>
          <a:prstGeom prst="rect">
            <a:avLst/>
          </a:prstGeom>
        </p:spPr>
        <p:txBody>
          <a:bodyPr anchor="t"/>
          <a:lstStyle>
            <a:lvl1pPr marL="0" indent="0" algn="ctr">
              <a:spcBef>
                <a:spcPts val="0"/>
              </a:spcBef>
              <a:buClrTx/>
              <a:buSzTx/>
              <a:buNone/>
              <a:defRPr sz="7200"/>
            </a:lvl1pPr>
            <a:lvl2pPr marL="0" indent="0" algn="ctr">
              <a:spcBef>
                <a:spcPts val="0"/>
              </a:spcBef>
              <a:buClrTx/>
              <a:buSzTx/>
              <a:buNone/>
              <a:defRPr sz="7200"/>
            </a:lvl2pPr>
            <a:lvl3pPr marL="0" indent="0" algn="ctr">
              <a:spcBef>
                <a:spcPts val="0"/>
              </a:spcBef>
              <a:buClrTx/>
              <a:buSzTx/>
              <a:buNone/>
              <a:defRPr sz="7200"/>
            </a:lvl3pPr>
            <a:lvl4pPr marL="0" indent="0" algn="ctr">
              <a:spcBef>
                <a:spcPts val="0"/>
              </a:spcBef>
              <a:buClrTx/>
              <a:buSzTx/>
              <a:buNone/>
              <a:defRPr sz="7200"/>
            </a:lvl4pPr>
            <a:lvl5pPr marL="0" indent="0" algn="ctr">
              <a:spcBef>
                <a:spcPts val="0"/>
              </a:spcBef>
              <a:buClrTx/>
              <a:buSzTx/>
              <a:buNone/>
              <a:defRPr sz="72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2550219" y="6454824"/>
            <a:ext cx="20909162" cy="6597552"/>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sz="half" idx="13"/>
          </p:nvPr>
        </p:nvSpPr>
        <p:spPr>
          <a:xfrm>
            <a:off x="13436178" y="1286116"/>
            <a:ext cx="10657583" cy="16417753"/>
          </a:xfrm>
          <a:prstGeom prst="rect">
            <a:avLst/>
          </a:prstGeom>
        </p:spPr>
        <p:txBody>
          <a:bodyPr lIns="91439" tIns="45719" rIns="91439" bIns="45719" anchor="t">
            <a:noAutofit/>
          </a:bodyPr>
          <a:lstStyle/>
          <a:p>
            <a:pPr/>
          </a:p>
        </p:txBody>
      </p:sp>
      <p:sp>
        <p:nvSpPr>
          <p:cNvPr id="39" name="Title Text"/>
          <p:cNvSpPr txBox="1"/>
          <p:nvPr>
            <p:ph type="title"/>
          </p:nvPr>
        </p:nvSpPr>
        <p:spPr>
          <a:xfrm>
            <a:off x="1915839" y="1278284"/>
            <a:ext cx="10657583" cy="7967813"/>
          </a:xfrm>
          <a:prstGeom prst="rect">
            <a:avLst/>
          </a:prstGeom>
        </p:spPr>
        <p:txBody>
          <a:bodyPr anchor="b"/>
          <a:lstStyle>
            <a:lvl1pPr>
              <a:defRPr sz="12000"/>
            </a:lvl1pPr>
          </a:lstStyle>
          <a:p>
            <a:pPr/>
            <a:r>
              <a:t>Title Text</a:t>
            </a:r>
          </a:p>
        </p:txBody>
      </p:sp>
      <p:sp>
        <p:nvSpPr>
          <p:cNvPr id="40" name="Body Level One…"/>
          <p:cNvSpPr txBox="1"/>
          <p:nvPr>
            <p:ph type="body" sz="quarter" idx="1"/>
          </p:nvPr>
        </p:nvSpPr>
        <p:spPr>
          <a:xfrm>
            <a:off x="1915839" y="9449097"/>
            <a:ext cx="10657583" cy="8221564"/>
          </a:xfrm>
          <a:prstGeom prst="rect">
            <a:avLst/>
          </a:prstGeom>
        </p:spPr>
        <p:txBody>
          <a:bodyPr anchor="t"/>
          <a:lstStyle>
            <a:lvl1pPr marL="0" indent="0" algn="ctr">
              <a:spcBef>
                <a:spcPts val="0"/>
              </a:spcBef>
              <a:buClrTx/>
              <a:buSzTx/>
              <a:buNone/>
              <a:defRPr sz="7200"/>
            </a:lvl1pPr>
            <a:lvl2pPr marL="0" indent="0" algn="ctr">
              <a:spcBef>
                <a:spcPts val="0"/>
              </a:spcBef>
              <a:buClrTx/>
              <a:buSzTx/>
              <a:buNone/>
              <a:defRPr sz="7200"/>
            </a:lvl2pPr>
            <a:lvl3pPr marL="0" indent="0" algn="ctr">
              <a:spcBef>
                <a:spcPts val="0"/>
              </a:spcBef>
              <a:buClrTx/>
              <a:buSzTx/>
              <a:buNone/>
              <a:defRPr sz="7200"/>
            </a:lvl3pPr>
            <a:lvl4pPr marL="0" indent="0" algn="ctr">
              <a:spcBef>
                <a:spcPts val="0"/>
              </a:spcBef>
              <a:buClrTx/>
              <a:buSzTx/>
              <a:buNone/>
              <a:defRPr sz="7200"/>
            </a:lvl4pPr>
            <a:lvl5pPr marL="0" indent="0" algn="ctr">
              <a:spcBef>
                <a:spcPts val="0"/>
              </a:spcBef>
              <a:buClrTx/>
              <a:buSzTx/>
              <a:buNone/>
              <a:defRPr sz="72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lvl1pPr>
              <a:buClrTx/>
            </a:lvl1pPr>
            <a:lvl2pPr>
              <a:buClrTx/>
            </a:lvl2pPr>
            <a:lvl3pPr>
              <a:buClrTx/>
            </a:lvl3pPr>
            <a:lvl4pPr>
              <a:buClrTx/>
            </a:lvl4pPr>
            <a:lvl5pPr>
              <a:buClrTx/>
            </a:lvl5p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13"/>
          </p:nvPr>
        </p:nvSpPr>
        <p:spPr>
          <a:xfrm>
            <a:off x="13436178" y="5186064"/>
            <a:ext cx="10657583" cy="12560723"/>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1915839" y="5186064"/>
            <a:ext cx="10657583" cy="12560723"/>
          </a:xfrm>
          <a:prstGeom prst="rect">
            <a:avLst/>
          </a:prstGeom>
        </p:spPr>
        <p:txBody>
          <a:bodyPr/>
          <a:lstStyle>
            <a:lvl1pPr marL="685800" indent="-685800">
              <a:spcBef>
                <a:spcPts val="6400"/>
              </a:spcBef>
              <a:buClrTx/>
              <a:defRPr sz="5600"/>
            </a:lvl1pPr>
            <a:lvl2pPr marL="1028700" indent="-685800">
              <a:spcBef>
                <a:spcPts val="6400"/>
              </a:spcBef>
              <a:buClrTx/>
              <a:defRPr sz="5600"/>
            </a:lvl2pPr>
            <a:lvl3pPr marL="1371600" indent="-685800">
              <a:spcBef>
                <a:spcPts val="6400"/>
              </a:spcBef>
              <a:buClrTx/>
              <a:defRPr sz="5600"/>
            </a:lvl3pPr>
            <a:lvl4pPr marL="1714500" indent="-685800">
              <a:spcBef>
                <a:spcPts val="6400"/>
              </a:spcBef>
              <a:buClrTx/>
              <a:defRPr sz="5600"/>
            </a:lvl4pPr>
            <a:lvl5pPr marL="2057400" indent="-685800">
              <a:spcBef>
                <a:spcPts val="6400"/>
              </a:spcBef>
              <a:buClrTx/>
              <a:defRPr sz="56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1915839" y="2547044"/>
            <a:ext cx="22177922" cy="14413112"/>
          </a:xfrm>
          <a:prstGeom prst="rect">
            <a:avLst/>
          </a:prstGeom>
        </p:spPr>
        <p:txBody>
          <a:bodyPr/>
          <a:lstStyle>
            <a:lvl1pPr>
              <a:buClrTx/>
            </a:lvl1pPr>
            <a:lvl2pPr>
              <a:buClrTx/>
            </a:lvl2pPr>
            <a:lvl3pPr>
              <a:buClrTx/>
            </a:lvl3pPr>
            <a:lvl4pPr>
              <a:buClrTx/>
            </a:lvl4pPr>
            <a:lvl5pPr>
              <a:buClrTx/>
            </a:lvl5p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13461553" y="9931226"/>
            <a:ext cx="10657583" cy="7790186"/>
          </a:xfrm>
          <a:prstGeom prst="rect">
            <a:avLst/>
          </a:prstGeom>
        </p:spPr>
        <p:txBody>
          <a:bodyPr lIns="91439" tIns="45719" rIns="91439" bIns="45719" anchor="t">
            <a:noAutofit/>
          </a:bodyPr>
          <a:lstStyle/>
          <a:p>
            <a:pPr/>
          </a:p>
        </p:txBody>
      </p:sp>
      <p:sp>
        <p:nvSpPr>
          <p:cNvPr id="84" name="Image"/>
          <p:cNvSpPr/>
          <p:nvPr>
            <p:ph type="pic" sz="quarter" idx="14"/>
          </p:nvPr>
        </p:nvSpPr>
        <p:spPr>
          <a:xfrm>
            <a:off x="13461553" y="1278284"/>
            <a:ext cx="10657583" cy="7790186"/>
          </a:xfrm>
          <a:prstGeom prst="rect">
            <a:avLst/>
          </a:prstGeom>
        </p:spPr>
        <p:txBody>
          <a:bodyPr lIns="91439" tIns="45719" rIns="91439" bIns="45719" anchor="t">
            <a:noAutofit/>
          </a:bodyPr>
          <a:lstStyle/>
          <a:p>
            <a:pPr/>
          </a:p>
        </p:txBody>
      </p:sp>
      <p:sp>
        <p:nvSpPr>
          <p:cNvPr id="85" name="Image"/>
          <p:cNvSpPr/>
          <p:nvPr>
            <p:ph type="pic" sz="half" idx="15"/>
          </p:nvPr>
        </p:nvSpPr>
        <p:spPr>
          <a:xfrm>
            <a:off x="1915839" y="1278284"/>
            <a:ext cx="10657583" cy="16443128"/>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000000"/>
        </a:solidFill>
      </p:bgPr>
    </p:bg>
    <p:spTree>
      <p:nvGrpSpPr>
        <p:cNvPr id="1" name=""/>
        <p:cNvGrpSpPr/>
        <p:nvPr/>
      </p:nvGrpSpPr>
      <p:grpSpPr>
        <a:xfrm>
          <a:off x="0" y="0"/>
          <a:ext cx="0" cy="0"/>
          <a:chOff x="0" y="0"/>
          <a:chExt cx="0" cy="0"/>
        </a:xfrm>
      </p:grpSpPr>
      <p:sp>
        <p:nvSpPr>
          <p:cNvPr id="2" name="Title Text"/>
          <p:cNvSpPr txBox="1"/>
          <p:nvPr>
            <p:ph type="title"/>
          </p:nvPr>
        </p:nvSpPr>
        <p:spPr>
          <a:xfrm>
            <a:off x="1915839" y="517028"/>
            <a:ext cx="22177922" cy="4313785"/>
          </a:xfrm>
          <a:prstGeom prst="rect">
            <a:avLst/>
          </a:prstGeom>
          <a:ln w="3175">
            <a:miter lim="400000"/>
          </a:ln>
          <a:extLst>
            <a:ext uri="{C572A759-6A51-4108-AA02-DFA0A04FC94B}">
              <ma14:wrappingTextBoxFlag xmlns:ma14="http://schemas.microsoft.com/office/mac/drawingml/2011/main" val="1"/>
            </a:ext>
          </a:extLst>
        </p:spPr>
        <p:txBody>
          <a:bodyPr lIns="101500" tIns="101500" rIns="101500" bIns="101500" anchor="ctr">
            <a:normAutofit fontScale="100000" lnSpcReduction="0"/>
          </a:bodyPr>
          <a:lstStyle/>
          <a:p>
            <a:pPr/>
            <a:r>
              <a:t>Title Text</a:t>
            </a:r>
          </a:p>
        </p:txBody>
      </p:sp>
      <p:sp>
        <p:nvSpPr>
          <p:cNvPr id="3" name="Body Level One…"/>
          <p:cNvSpPr txBox="1"/>
          <p:nvPr>
            <p:ph type="body" idx="1"/>
          </p:nvPr>
        </p:nvSpPr>
        <p:spPr>
          <a:xfrm>
            <a:off x="1915839" y="5186064"/>
            <a:ext cx="22177922" cy="12560723"/>
          </a:xfrm>
          <a:prstGeom prst="rect">
            <a:avLst/>
          </a:prstGeom>
          <a:ln w="3175">
            <a:miter lim="400000"/>
          </a:ln>
          <a:extLst>
            <a:ext uri="{C572A759-6A51-4108-AA02-DFA0A04FC94B}">
              <ma14:wrappingTextBoxFlag xmlns:ma14="http://schemas.microsoft.com/office/mac/drawingml/2011/main" val="1"/>
            </a:ext>
          </a:extLst>
        </p:spPr>
        <p:txBody>
          <a:bodyPr lIns="101500" tIns="101500" rIns="101500" bIns="1015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2664224" y="18584167"/>
            <a:ext cx="667619" cy="686515"/>
          </a:xfrm>
          <a:prstGeom prst="rect">
            <a:avLst/>
          </a:prstGeom>
          <a:ln w="3175">
            <a:miter lim="400000"/>
          </a:ln>
        </p:spPr>
        <p:txBody>
          <a:bodyPr wrap="none" lIns="101500" tIns="101500" rIns="101500" bIns="101500">
            <a:spAutoFit/>
          </a:bodyPr>
          <a:lstStyle>
            <a:lvl1pPr>
              <a:defRPr b="0" sz="3200">
                <a:latin typeface="Helvetica Neue Light"/>
                <a:ea typeface="Helvetica Neue Light"/>
                <a:cs typeface="Helvetica Neue Light"/>
                <a:sym typeface="Helvetica Neue Light"/>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transition xmlns:p14="http://schemas.microsoft.com/office/powerpoint/2010/main" spd="med" advClick="1"/>
  <p:txStyles>
    <p:titleStyle>
      <a:lvl1pPr marL="0" marR="0" indent="0" algn="ctr" defTabSz="1168400" rtl="0" latinLnBrk="0">
        <a:lnSpc>
          <a:spcPct val="100000"/>
        </a:lnSpc>
        <a:spcBef>
          <a:spcPts val="0"/>
        </a:spcBef>
        <a:spcAft>
          <a:spcPts val="0"/>
        </a:spcAft>
        <a:buClrTx/>
        <a:buSzTx/>
        <a:buFontTx/>
        <a:buNone/>
        <a:tabLst/>
        <a:defRPr b="0" baseline="0" cap="none" i="0" spc="0" strike="noStrike" sz="16000" u="none">
          <a:ln>
            <a:noFill/>
          </a:ln>
          <a:solidFill>
            <a:srgbClr val="FFFFFF"/>
          </a:solidFill>
          <a:uFillTx/>
          <a:latin typeface="+mn-lt"/>
          <a:ea typeface="+mn-ea"/>
          <a:cs typeface="+mn-cs"/>
          <a:sym typeface="Helvetica Neue Medium"/>
        </a:defRPr>
      </a:lvl1pPr>
      <a:lvl2pPr marL="0" marR="0" indent="0" algn="ctr" defTabSz="1168400" rtl="0" latinLnBrk="0">
        <a:lnSpc>
          <a:spcPct val="100000"/>
        </a:lnSpc>
        <a:spcBef>
          <a:spcPts val="0"/>
        </a:spcBef>
        <a:spcAft>
          <a:spcPts val="0"/>
        </a:spcAft>
        <a:buClrTx/>
        <a:buSzTx/>
        <a:buFontTx/>
        <a:buNone/>
        <a:tabLst/>
        <a:defRPr b="0" baseline="0" cap="none" i="0" spc="0" strike="noStrike" sz="16000" u="none">
          <a:ln>
            <a:noFill/>
          </a:ln>
          <a:solidFill>
            <a:srgbClr val="FFFFFF"/>
          </a:solidFill>
          <a:uFillTx/>
          <a:latin typeface="+mn-lt"/>
          <a:ea typeface="+mn-ea"/>
          <a:cs typeface="+mn-cs"/>
          <a:sym typeface="Helvetica Neue Medium"/>
        </a:defRPr>
      </a:lvl2pPr>
      <a:lvl3pPr marL="0" marR="0" indent="0" algn="ctr" defTabSz="1168400" rtl="0" latinLnBrk="0">
        <a:lnSpc>
          <a:spcPct val="100000"/>
        </a:lnSpc>
        <a:spcBef>
          <a:spcPts val="0"/>
        </a:spcBef>
        <a:spcAft>
          <a:spcPts val="0"/>
        </a:spcAft>
        <a:buClrTx/>
        <a:buSzTx/>
        <a:buFontTx/>
        <a:buNone/>
        <a:tabLst/>
        <a:defRPr b="0" baseline="0" cap="none" i="0" spc="0" strike="noStrike" sz="16000" u="none">
          <a:ln>
            <a:noFill/>
          </a:ln>
          <a:solidFill>
            <a:srgbClr val="FFFFFF"/>
          </a:solidFill>
          <a:uFillTx/>
          <a:latin typeface="+mn-lt"/>
          <a:ea typeface="+mn-ea"/>
          <a:cs typeface="+mn-cs"/>
          <a:sym typeface="Helvetica Neue Medium"/>
        </a:defRPr>
      </a:lvl3pPr>
      <a:lvl4pPr marL="0" marR="0" indent="0" algn="ctr" defTabSz="1168400" rtl="0" latinLnBrk="0">
        <a:lnSpc>
          <a:spcPct val="100000"/>
        </a:lnSpc>
        <a:spcBef>
          <a:spcPts val="0"/>
        </a:spcBef>
        <a:spcAft>
          <a:spcPts val="0"/>
        </a:spcAft>
        <a:buClrTx/>
        <a:buSzTx/>
        <a:buFontTx/>
        <a:buNone/>
        <a:tabLst/>
        <a:defRPr b="0" baseline="0" cap="none" i="0" spc="0" strike="noStrike" sz="16000" u="none">
          <a:ln>
            <a:noFill/>
          </a:ln>
          <a:solidFill>
            <a:srgbClr val="FFFFFF"/>
          </a:solidFill>
          <a:uFillTx/>
          <a:latin typeface="+mn-lt"/>
          <a:ea typeface="+mn-ea"/>
          <a:cs typeface="+mn-cs"/>
          <a:sym typeface="Helvetica Neue Medium"/>
        </a:defRPr>
      </a:lvl4pPr>
      <a:lvl5pPr marL="0" marR="0" indent="0" algn="ctr" defTabSz="1168400" rtl="0" latinLnBrk="0">
        <a:lnSpc>
          <a:spcPct val="100000"/>
        </a:lnSpc>
        <a:spcBef>
          <a:spcPts val="0"/>
        </a:spcBef>
        <a:spcAft>
          <a:spcPts val="0"/>
        </a:spcAft>
        <a:buClrTx/>
        <a:buSzTx/>
        <a:buFontTx/>
        <a:buNone/>
        <a:tabLst/>
        <a:defRPr b="0" baseline="0" cap="none" i="0" spc="0" strike="noStrike" sz="16000" u="none">
          <a:ln>
            <a:noFill/>
          </a:ln>
          <a:solidFill>
            <a:srgbClr val="FFFFFF"/>
          </a:solidFill>
          <a:uFillTx/>
          <a:latin typeface="+mn-lt"/>
          <a:ea typeface="+mn-ea"/>
          <a:cs typeface="+mn-cs"/>
          <a:sym typeface="Helvetica Neue Medium"/>
        </a:defRPr>
      </a:lvl5pPr>
      <a:lvl6pPr marL="0" marR="0" indent="0" algn="ctr" defTabSz="1168400" rtl="0" latinLnBrk="0">
        <a:lnSpc>
          <a:spcPct val="100000"/>
        </a:lnSpc>
        <a:spcBef>
          <a:spcPts val="0"/>
        </a:spcBef>
        <a:spcAft>
          <a:spcPts val="0"/>
        </a:spcAft>
        <a:buClrTx/>
        <a:buSzTx/>
        <a:buFontTx/>
        <a:buNone/>
        <a:tabLst/>
        <a:defRPr b="0" baseline="0" cap="none" i="0" spc="0" strike="noStrike" sz="16000" u="none">
          <a:ln>
            <a:noFill/>
          </a:ln>
          <a:solidFill>
            <a:srgbClr val="FFFFFF"/>
          </a:solidFill>
          <a:uFillTx/>
          <a:latin typeface="+mn-lt"/>
          <a:ea typeface="+mn-ea"/>
          <a:cs typeface="+mn-cs"/>
          <a:sym typeface="Helvetica Neue Medium"/>
        </a:defRPr>
      </a:lvl6pPr>
      <a:lvl7pPr marL="0" marR="0" indent="0" algn="ctr" defTabSz="1168400" rtl="0" latinLnBrk="0">
        <a:lnSpc>
          <a:spcPct val="100000"/>
        </a:lnSpc>
        <a:spcBef>
          <a:spcPts val="0"/>
        </a:spcBef>
        <a:spcAft>
          <a:spcPts val="0"/>
        </a:spcAft>
        <a:buClrTx/>
        <a:buSzTx/>
        <a:buFontTx/>
        <a:buNone/>
        <a:tabLst/>
        <a:defRPr b="0" baseline="0" cap="none" i="0" spc="0" strike="noStrike" sz="16000" u="none">
          <a:ln>
            <a:noFill/>
          </a:ln>
          <a:solidFill>
            <a:srgbClr val="FFFFFF"/>
          </a:solidFill>
          <a:uFillTx/>
          <a:latin typeface="+mn-lt"/>
          <a:ea typeface="+mn-ea"/>
          <a:cs typeface="+mn-cs"/>
          <a:sym typeface="Helvetica Neue Medium"/>
        </a:defRPr>
      </a:lvl7pPr>
      <a:lvl8pPr marL="0" marR="0" indent="0" algn="ctr" defTabSz="1168400" rtl="0" latinLnBrk="0">
        <a:lnSpc>
          <a:spcPct val="100000"/>
        </a:lnSpc>
        <a:spcBef>
          <a:spcPts val="0"/>
        </a:spcBef>
        <a:spcAft>
          <a:spcPts val="0"/>
        </a:spcAft>
        <a:buClrTx/>
        <a:buSzTx/>
        <a:buFontTx/>
        <a:buNone/>
        <a:tabLst/>
        <a:defRPr b="0" baseline="0" cap="none" i="0" spc="0" strike="noStrike" sz="16000" u="none">
          <a:ln>
            <a:noFill/>
          </a:ln>
          <a:solidFill>
            <a:srgbClr val="FFFFFF"/>
          </a:solidFill>
          <a:uFillTx/>
          <a:latin typeface="+mn-lt"/>
          <a:ea typeface="+mn-ea"/>
          <a:cs typeface="+mn-cs"/>
          <a:sym typeface="Helvetica Neue Medium"/>
        </a:defRPr>
      </a:lvl8pPr>
      <a:lvl9pPr marL="0" marR="0" indent="0" algn="ctr" defTabSz="1168400" rtl="0" latinLnBrk="0">
        <a:lnSpc>
          <a:spcPct val="100000"/>
        </a:lnSpc>
        <a:spcBef>
          <a:spcPts val="0"/>
        </a:spcBef>
        <a:spcAft>
          <a:spcPts val="0"/>
        </a:spcAft>
        <a:buClrTx/>
        <a:buSzTx/>
        <a:buFontTx/>
        <a:buNone/>
        <a:tabLst/>
        <a:defRPr b="0" baseline="0" cap="none" i="0" spc="0" strike="noStrike" sz="16000" u="none">
          <a:ln>
            <a:noFill/>
          </a:ln>
          <a:solidFill>
            <a:srgbClr val="FFFFFF"/>
          </a:solidFill>
          <a:uFillTx/>
          <a:latin typeface="+mn-lt"/>
          <a:ea typeface="+mn-ea"/>
          <a:cs typeface="+mn-cs"/>
          <a:sym typeface="Helvetica Neue Medium"/>
        </a:defRPr>
      </a:lvl9pPr>
    </p:titleStyle>
    <p:bodyStyle>
      <a:lvl1pPr marL="889000" marR="0" indent="-889000" algn="l" defTabSz="1168400" rtl="0" latinLnBrk="0">
        <a:lnSpc>
          <a:spcPct val="100000"/>
        </a:lnSpc>
        <a:spcBef>
          <a:spcPts val="8400"/>
        </a:spcBef>
        <a:spcAft>
          <a:spcPts val="0"/>
        </a:spcAft>
        <a:buClr>
          <a:srgbClr val="FFFFFF"/>
        </a:buClr>
        <a:buSzPct val="145000"/>
        <a:buFontTx/>
        <a:buChar char="•"/>
        <a:tabLst/>
        <a:defRPr b="0" baseline="0" cap="none" i="0" spc="0" strike="noStrike" sz="6400" u="none">
          <a:ln>
            <a:noFill/>
          </a:ln>
          <a:solidFill>
            <a:srgbClr val="FFFFFF"/>
          </a:solidFill>
          <a:uFillTx/>
          <a:latin typeface="Helvetica Neue"/>
          <a:ea typeface="Helvetica Neue"/>
          <a:cs typeface="Helvetica Neue"/>
          <a:sym typeface="Helvetica Neue"/>
        </a:defRPr>
      </a:lvl1pPr>
      <a:lvl2pPr marL="1333500" marR="0" indent="-889000" algn="l" defTabSz="1168400" rtl="0" latinLnBrk="0">
        <a:lnSpc>
          <a:spcPct val="100000"/>
        </a:lnSpc>
        <a:spcBef>
          <a:spcPts val="8400"/>
        </a:spcBef>
        <a:spcAft>
          <a:spcPts val="0"/>
        </a:spcAft>
        <a:buClr>
          <a:srgbClr val="FFFFFF"/>
        </a:buClr>
        <a:buSzPct val="145000"/>
        <a:buFontTx/>
        <a:buChar char="•"/>
        <a:tabLst/>
        <a:defRPr b="0" baseline="0" cap="none" i="0" spc="0" strike="noStrike" sz="6400" u="none">
          <a:ln>
            <a:noFill/>
          </a:ln>
          <a:solidFill>
            <a:srgbClr val="FFFFFF"/>
          </a:solidFill>
          <a:uFillTx/>
          <a:latin typeface="Helvetica Neue"/>
          <a:ea typeface="Helvetica Neue"/>
          <a:cs typeface="Helvetica Neue"/>
          <a:sym typeface="Helvetica Neue"/>
        </a:defRPr>
      </a:lvl2pPr>
      <a:lvl3pPr marL="1778000" marR="0" indent="-889000" algn="l" defTabSz="1168400" rtl="0" latinLnBrk="0">
        <a:lnSpc>
          <a:spcPct val="100000"/>
        </a:lnSpc>
        <a:spcBef>
          <a:spcPts val="8400"/>
        </a:spcBef>
        <a:spcAft>
          <a:spcPts val="0"/>
        </a:spcAft>
        <a:buClr>
          <a:srgbClr val="FFFFFF"/>
        </a:buClr>
        <a:buSzPct val="145000"/>
        <a:buFontTx/>
        <a:buChar char="•"/>
        <a:tabLst/>
        <a:defRPr b="0" baseline="0" cap="none" i="0" spc="0" strike="noStrike" sz="6400" u="none">
          <a:ln>
            <a:noFill/>
          </a:ln>
          <a:solidFill>
            <a:srgbClr val="FFFFFF"/>
          </a:solidFill>
          <a:uFillTx/>
          <a:latin typeface="Helvetica Neue"/>
          <a:ea typeface="Helvetica Neue"/>
          <a:cs typeface="Helvetica Neue"/>
          <a:sym typeface="Helvetica Neue"/>
        </a:defRPr>
      </a:lvl3pPr>
      <a:lvl4pPr marL="2222500" marR="0" indent="-889000" algn="l" defTabSz="1168400" rtl="0" latinLnBrk="0">
        <a:lnSpc>
          <a:spcPct val="100000"/>
        </a:lnSpc>
        <a:spcBef>
          <a:spcPts val="8400"/>
        </a:spcBef>
        <a:spcAft>
          <a:spcPts val="0"/>
        </a:spcAft>
        <a:buClr>
          <a:srgbClr val="FFFFFF"/>
        </a:buClr>
        <a:buSzPct val="145000"/>
        <a:buFontTx/>
        <a:buChar char="•"/>
        <a:tabLst/>
        <a:defRPr b="0" baseline="0" cap="none" i="0" spc="0" strike="noStrike" sz="6400" u="none">
          <a:ln>
            <a:noFill/>
          </a:ln>
          <a:solidFill>
            <a:srgbClr val="FFFFFF"/>
          </a:solidFill>
          <a:uFillTx/>
          <a:latin typeface="Helvetica Neue"/>
          <a:ea typeface="Helvetica Neue"/>
          <a:cs typeface="Helvetica Neue"/>
          <a:sym typeface="Helvetica Neue"/>
        </a:defRPr>
      </a:lvl4pPr>
      <a:lvl5pPr marL="2667000" marR="0" indent="-889000" algn="l" defTabSz="1168400" rtl="0" latinLnBrk="0">
        <a:lnSpc>
          <a:spcPct val="100000"/>
        </a:lnSpc>
        <a:spcBef>
          <a:spcPts val="8400"/>
        </a:spcBef>
        <a:spcAft>
          <a:spcPts val="0"/>
        </a:spcAft>
        <a:buClr>
          <a:srgbClr val="FFFFFF"/>
        </a:buClr>
        <a:buSzPct val="145000"/>
        <a:buFontTx/>
        <a:buChar char="•"/>
        <a:tabLst/>
        <a:defRPr b="0" baseline="0" cap="none" i="0" spc="0" strike="noStrike" sz="6400" u="none">
          <a:ln>
            <a:noFill/>
          </a:ln>
          <a:solidFill>
            <a:srgbClr val="FFFFFF"/>
          </a:solidFill>
          <a:uFillTx/>
          <a:latin typeface="Helvetica Neue"/>
          <a:ea typeface="Helvetica Neue"/>
          <a:cs typeface="Helvetica Neue"/>
          <a:sym typeface="Helvetica Neue"/>
        </a:defRPr>
      </a:lvl5pPr>
      <a:lvl6pPr marL="3111500" marR="0" indent="-889000" algn="l" defTabSz="1168400" rtl="0" latinLnBrk="0">
        <a:lnSpc>
          <a:spcPct val="100000"/>
        </a:lnSpc>
        <a:spcBef>
          <a:spcPts val="8400"/>
        </a:spcBef>
        <a:spcAft>
          <a:spcPts val="0"/>
        </a:spcAft>
        <a:buClr>
          <a:srgbClr val="FFFFFF"/>
        </a:buClr>
        <a:buSzPct val="145000"/>
        <a:buFontTx/>
        <a:buChar char="•"/>
        <a:tabLst/>
        <a:defRPr b="0" baseline="0" cap="none" i="0" spc="0" strike="noStrike" sz="6400" u="none">
          <a:ln>
            <a:noFill/>
          </a:ln>
          <a:solidFill>
            <a:srgbClr val="FFFFFF"/>
          </a:solidFill>
          <a:uFillTx/>
          <a:latin typeface="Helvetica Neue"/>
          <a:ea typeface="Helvetica Neue"/>
          <a:cs typeface="Helvetica Neue"/>
          <a:sym typeface="Helvetica Neue"/>
        </a:defRPr>
      </a:lvl6pPr>
      <a:lvl7pPr marL="3556000" marR="0" indent="-889000" algn="l" defTabSz="1168400" rtl="0" latinLnBrk="0">
        <a:lnSpc>
          <a:spcPct val="100000"/>
        </a:lnSpc>
        <a:spcBef>
          <a:spcPts val="8400"/>
        </a:spcBef>
        <a:spcAft>
          <a:spcPts val="0"/>
        </a:spcAft>
        <a:buClr>
          <a:srgbClr val="FFFFFF"/>
        </a:buClr>
        <a:buSzPct val="145000"/>
        <a:buFontTx/>
        <a:buChar char="•"/>
        <a:tabLst/>
        <a:defRPr b="0" baseline="0" cap="none" i="0" spc="0" strike="noStrike" sz="6400" u="none">
          <a:ln>
            <a:noFill/>
          </a:ln>
          <a:solidFill>
            <a:srgbClr val="FFFFFF"/>
          </a:solidFill>
          <a:uFillTx/>
          <a:latin typeface="Helvetica Neue"/>
          <a:ea typeface="Helvetica Neue"/>
          <a:cs typeface="Helvetica Neue"/>
          <a:sym typeface="Helvetica Neue"/>
        </a:defRPr>
      </a:lvl7pPr>
      <a:lvl8pPr marL="4000500" marR="0" indent="-889000" algn="l" defTabSz="1168400" rtl="0" latinLnBrk="0">
        <a:lnSpc>
          <a:spcPct val="100000"/>
        </a:lnSpc>
        <a:spcBef>
          <a:spcPts val="8400"/>
        </a:spcBef>
        <a:spcAft>
          <a:spcPts val="0"/>
        </a:spcAft>
        <a:buClr>
          <a:srgbClr val="FFFFFF"/>
        </a:buClr>
        <a:buSzPct val="145000"/>
        <a:buFontTx/>
        <a:buChar char="•"/>
        <a:tabLst/>
        <a:defRPr b="0" baseline="0" cap="none" i="0" spc="0" strike="noStrike" sz="6400" u="none">
          <a:ln>
            <a:noFill/>
          </a:ln>
          <a:solidFill>
            <a:srgbClr val="FFFFFF"/>
          </a:solidFill>
          <a:uFillTx/>
          <a:latin typeface="Helvetica Neue"/>
          <a:ea typeface="Helvetica Neue"/>
          <a:cs typeface="Helvetica Neue"/>
          <a:sym typeface="Helvetica Neue"/>
        </a:defRPr>
      </a:lvl8pPr>
      <a:lvl9pPr marL="4445000" marR="0" indent="-889000" algn="l" defTabSz="1168400" rtl="0" latinLnBrk="0">
        <a:lnSpc>
          <a:spcPct val="100000"/>
        </a:lnSpc>
        <a:spcBef>
          <a:spcPts val="8400"/>
        </a:spcBef>
        <a:spcAft>
          <a:spcPts val="0"/>
        </a:spcAft>
        <a:buClr>
          <a:srgbClr val="FFFFFF"/>
        </a:buClr>
        <a:buSzPct val="145000"/>
        <a:buFontTx/>
        <a:buChar char="•"/>
        <a:tabLst/>
        <a:defRPr b="0" baseline="0" cap="none" i="0" spc="0" strike="noStrike" sz="6400" u="none">
          <a:ln>
            <a:noFill/>
          </a:ln>
          <a:solidFill>
            <a:srgbClr val="FFFFFF"/>
          </a:solidFill>
          <a:uFillTx/>
          <a:latin typeface="Helvetica Neue"/>
          <a:ea typeface="Helvetica Neue"/>
          <a:cs typeface="Helvetica Neue"/>
          <a:sym typeface="Helvetica Neue"/>
        </a:defRPr>
      </a:lvl9pPr>
    </p:bodyStyle>
    <p:otherStyle>
      <a:lvl1pPr marL="0" marR="0" indent="0" algn="ctr" defTabSz="1168400" latinLnBrk="0">
        <a:lnSpc>
          <a:spcPct val="100000"/>
        </a:lnSpc>
        <a:spcBef>
          <a:spcPts val="0"/>
        </a:spcBef>
        <a:spcAft>
          <a:spcPts val="0"/>
        </a:spcAft>
        <a:buClrTx/>
        <a:buSzTx/>
        <a:buFontTx/>
        <a:buNone/>
        <a:tabLst/>
        <a:defRPr b="0" baseline="0" cap="none" i="0" spc="0" strike="noStrike" sz="3200" u="none">
          <a:ln>
            <a:noFill/>
          </a:ln>
          <a:solidFill>
            <a:schemeClr val="tx1"/>
          </a:solidFill>
          <a:uFillTx/>
          <a:latin typeface="+mn-lt"/>
          <a:ea typeface="+mn-ea"/>
          <a:cs typeface="+mn-cs"/>
          <a:sym typeface="Helvetica Neue Light"/>
        </a:defRPr>
      </a:lvl1pPr>
      <a:lvl2pPr marL="0" marR="0" indent="228600" algn="ctr" defTabSz="1168400" latinLnBrk="0">
        <a:lnSpc>
          <a:spcPct val="100000"/>
        </a:lnSpc>
        <a:spcBef>
          <a:spcPts val="0"/>
        </a:spcBef>
        <a:spcAft>
          <a:spcPts val="0"/>
        </a:spcAft>
        <a:buClrTx/>
        <a:buSzTx/>
        <a:buFontTx/>
        <a:buNone/>
        <a:tabLst/>
        <a:defRPr b="0" baseline="0" cap="none" i="0" spc="0" strike="noStrike" sz="3200" u="none">
          <a:ln>
            <a:noFill/>
          </a:ln>
          <a:solidFill>
            <a:schemeClr val="tx1"/>
          </a:solidFill>
          <a:uFillTx/>
          <a:latin typeface="+mn-lt"/>
          <a:ea typeface="+mn-ea"/>
          <a:cs typeface="+mn-cs"/>
          <a:sym typeface="Helvetica Neue Light"/>
        </a:defRPr>
      </a:lvl2pPr>
      <a:lvl3pPr marL="0" marR="0" indent="457200" algn="ctr" defTabSz="1168400" latinLnBrk="0">
        <a:lnSpc>
          <a:spcPct val="100000"/>
        </a:lnSpc>
        <a:spcBef>
          <a:spcPts val="0"/>
        </a:spcBef>
        <a:spcAft>
          <a:spcPts val="0"/>
        </a:spcAft>
        <a:buClrTx/>
        <a:buSzTx/>
        <a:buFontTx/>
        <a:buNone/>
        <a:tabLst/>
        <a:defRPr b="0" baseline="0" cap="none" i="0" spc="0" strike="noStrike" sz="3200" u="none">
          <a:ln>
            <a:noFill/>
          </a:ln>
          <a:solidFill>
            <a:schemeClr val="tx1"/>
          </a:solidFill>
          <a:uFillTx/>
          <a:latin typeface="+mn-lt"/>
          <a:ea typeface="+mn-ea"/>
          <a:cs typeface="+mn-cs"/>
          <a:sym typeface="Helvetica Neue Light"/>
        </a:defRPr>
      </a:lvl3pPr>
      <a:lvl4pPr marL="0" marR="0" indent="685800" algn="ctr" defTabSz="1168400" latinLnBrk="0">
        <a:lnSpc>
          <a:spcPct val="100000"/>
        </a:lnSpc>
        <a:spcBef>
          <a:spcPts val="0"/>
        </a:spcBef>
        <a:spcAft>
          <a:spcPts val="0"/>
        </a:spcAft>
        <a:buClrTx/>
        <a:buSzTx/>
        <a:buFontTx/>
        <a:buNone/>
        <a:tabLst/>
        <a:defRPr b="0" baseline="0" cap="none" i="0" spc="0" strike="noStrike" sz="3200" u="none">
          <a:ln>
            <a:noFill/>
          </a:ln>
          <a:solidFill>
            <a:schemeClr val="tx1"/>
          </a:solidFill>
          <a:uFillTx/>
          <a:latin typeface="+mn-lt"/>
          <a:ea typeface="+mn-ea"/>
          <a:cs typeface="+mn-cs"/>
          <a:sym typeface="Helvetica Neue Light"/>
        </a:defRPr>
      </a:lvl4pPr>
      <a:lvl5pPr marL="0" marR="0" indent="914400" algn="ctr" defTabSz="1168400" latinLnBrk="0">
        <a:lnSpc>
          <a:spcPct val="100000"/>
        </a:lnSpc>
        <a:spcBef>
          <a:spcPts val="0"/>
        </a:spcBef>
        <a:spcAft>
          <a:spcPts val="0"/>
        </a:spcAft>
        <a:buClrTx/>
        <a:buSzTx/>
        <a:buFontTx/>
        <a:buNone/>
        <a:tabLst/>
        <a:defRPr b="0" baseline="0" cap="none" i="0" spc="0" strike="noStrike" sz="3200" u="none">
          <a:ln>
            <a:noFill/>
          </a:ln>
          <a:solidFill>
            <a:schemeClr val="tx1"/>
          </a:solidFill>
          <a:uFillTx/>
          <a:latin typeface="+mn-lt"/>
          <a:ea typeface="+mn-ea"/>
          <a:cs typeface="+mn-cs"/>
          <a:sym typeface="Helvetica Neue Light"/>
        </a:defRPr>
      </a:lvl5pPr>
      <a:lvl6pPr marL="0" marR="0" indent="1143000" algn="ctr" defTabSz="1168400" latinLnBrk="0">
        <a:lnSpc>
          <a:spcPct val="100000"/>
        </a:lnSpc>
        <a:spcBef>
          <a:spcPts val="0"/>
        </a:spcBef>
        <a:spcAft>
          <a:spcPts val="0"/>
        </a:spcAft>
        <a:buClrTx/>
        <a:buSzTx/>
        <a:buFontTx/>
        <a:buNone/>
        <a:tabLst/>
        <a:defRPr b="0" baseline="0" cap="none" i="0" spc="0" strike="noStrike" sz="3200" u="none">
          <a:ln>
            <a:noFill/>
          </a:ln>
          <a:solidFill>
            <a:schemeClr val="tx1"/>
          </a:solidFill>
          <a:uFillTx/>
          <a:latin typeface="+mn-lt"/>
          <a:ea typeface="+mn-ea"/>
          <a:cs typeface="+mn-cs"/>
          <a:sym typeface="Helvetica Neue Light"/>
        </a:defRPr>
      </a:lvl6pPr>
      <a:lvl7pPr marL="0" marR="0" indent="1371600" algn="ctr" defTabSz="1168400" latinLnBrk="0">
        <a:lnSpc>
          <a:spcPct val="100000"/>
        </a:lnSpc>
        <a:spcBef>
          <a:spcPts val="0"/>
        </a:spcBef>
        <a:spcAft>
          <a:spcPts val="0"/>
        </a:spcAft>
        <a:buClrTx/>
        <a:buSzTx/>
        <a:buFontTx/>
        <a:buNone/>
        <a:tabLst/>
        <a:defRPr b="0" baseline="0" cap="none" i="0" spc="0" strike="noStrike" sz="3200" u="none">
          <a:ln>
            <a:noFill/>
          </a:ln>
          <a:solidFill>
            <a:schemeClr val="tx1"/>
          </a:solidFill>
          <a:uFillTx/>
          <a:latin typeface="+mn-lt"/>
          <a:ea typeface="+mn-ea"/>
          <a:cs typeface="+mn-cs"/>
          <a:sym typeface="Helvetica Neue Light"/>
        </a:defRPr>
      </a:lvl7pPr>
      <a:lvl8pPr marL="0" marR="0" indent="1600200" algn="ctr" defTabSz="1168400" latinLnBrk="0">
        <a:lnSpc>
          <a:spcPct val="100000"/>
        </a:lnSpc>
        <a:spcBef>
          <a:spcPts val="0"/>
        </a:spcBef>
        <a:spcAft>
          <a:spcPts val="0"/>
        </a:spcAft>
        <a:buClrTx/>
        <a:buSzTx/>
        <a:buFontTx/>
        <a:buNone/>
        <a:tabLst/>
        <a:defRPr b="0" baseline="0" cap="none" i="0" spc="0" strike="noStrike" sz="3200" u="none">
          <a:ln>
            <a:noFill/>
          </a:ln>
          <a:solidFill>
            <a:schemeClr val="tx1"/>
          </a:solidFill>
          <a:uFillTx/>
          <a:latin typeface="+mn-lt"/>
          <a:ea typeface="+mn-ea"/>
          <a:cs typeface="+mn-cs"/>
          <a:sym typeface="Helvetica Neue Light"/>
        </a:defRPr>
      </a:lvl8pPr>
      <a:lvl9pPr marL="0" marR="0" indent="1828800" algn="ctr" defTabSz="1168400" latinLnBrk="0">
        <a:lnSpc>
          <a:spcPct val="100000"/>
        </a:lnSpc>
        <a:spcBef>
          <a:spcPts val="0"/>
        </a:spcBef>
        <a:spcAft>
          <a:spcPts val="0"/>
        </a:spcAft>
        <a:buClrTx/>
        <a:buSzTx/>
        <a:buFontTx/>
        <a:buNone/>
        <a:tabLst/>
        <a:defRPr b="0" baseline="0" cap="none" i="0" spc="0" strike="noStrike" sz="3200" u="none">
          <a:ln>
            <a:noFill/>
          </a:ln>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hyperlink" Target="mailto:hugh.Shanahan@rhul.ac.uk" TargetMode="External"/><Relationship Id="rId3" Type="http://schemas.openxmlformats.org/officeDocument/2006/relationships/hyperlink" Target="https://hughshanahan.github.io/CODATA-RDA-HIC"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hyperlink" Target="http://www.codata.org/working-groups/research-data-science-summer-schools" TargetMode="External"/><Relationship Id="rId3" Type="http://schemas.openxmlformats.org/officeDocument/2006/relationships/hyperlink" Target="https://vimeo.com/299263596" TargetMode="Externa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3.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jpe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png"/><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CODATA-RDA Schools"/>
          <p:cNvSpPr txBox="1"/>
          <p:nvPr/>
        </p:nvSpPr>
        <p:spPr>
          <a:xfrm>
            <a:off x="7980702" y="8238092"/>
            <a:ext cx="10048195" cy="1318977"/>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sz="7600"/>
            </a:lvl1pPr>
          </a:lstStyle>
          <a:p>
            <a:pPr/>
            <a:r>
              <a:t>CODATA-RDA Schools</a:t>
            </a:r>
          </a:p>
        </p:txBody>
      </p:sp>
      <p:sp>
        <p:nvSpPr>
          <p:cNvPr id="128" name="Hugh.Shanahan@rhul.ac.uk"/>
          <p:cNvSpPr txBox="1"/>
          <p:nvPr/>
        </p:nvSpPr>
        <p:spPr>
          <a:xfrm>
            <a:off x="17260251" y="14527721"/>
            <a:ext cx="7738776" cy="909833"/>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u="sng">
                <a:hlinkClick r:id="rId2" invalidUrl="" action="" tgtFrame="" tooltip="" history="1" highlightClick="0" endSnd="0"/>
              </a:defRPr>
            </a:lvl1pPr>
          </a:lstStyle>
          <a:p>
            <a:pPr>
              <a:defRPr u="none"/>
            </a:pPr>
            <a:r>
              <a:rPr u="sng">
                <a:hlinkClick r:id="rId2" invalidUrl="" action="" tgtFrame="" tooltip="" history="1" highlightClick="0" endSnd="0"/>
              </a:rPr>
              <a:t>Hugh.Shanahan@rhul.ac.uk</a:t>
            </a:r>
          </a:p>
        </p:txBody>
      </p:sp>
      <p:sp>
        <p:nvSpPr>
          <p:cNvPr id="129" name="https://hughshanahan.github.io/CODATA-RDA-HIC"/>
          <p:cNvSpPr txBox="1"/>
          <p:nvPr/>
        </p:nvSpPr>
        <p:spPr>
          <a:xfrm>
            <a:off x="10988104" y="18095417"/>
            <a:ext cx="14048136"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u="sng">
                <a:hlinkClick r:id="rId3" invalidUrl="" action="" tgtFrame="" tooltip="" history="1" highlightClick="0" endSnd="0"/>
              </a:defRPr>
            </a:lvl1pPr>
          </a:lstStyle>
          <a:p>
            <a:pPr>
              <a:defRPr u="none"/>
            </a:pPr>
            <a:r>
              <a:rPr u="sng">
                <a:hlinkClick r:id="rId3" invalidUrl="" action="" tgtFrame="" tooltip="" history="1" highlightClick="0" endSnd="0"/>
              </a:rPr>
              <a:t>https://hughshanahan.github.io/CODATA-RDA-HIC</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Useful links"/>
          <p:cNvSpPr txBox="1"/>
          <p:nvPr/>
        </p:nvSpPr>
        <p:spPr>
          <a:xfrm>
            <a:off x="392566" y="902407"/>
            <a:ext cx="3589427" cy="922118"/>
          </a:xfrm>
          <a:prstGeom prst="rect">
            <a:avLst/>
          </a:prstGeom>
          <a:ln w="3175">
            <a:miter lim="400000"/>
          </a:ln>
          <a:extLst>
            <a:ext uri="{C572A759-6A51-4108-AA02-DFA0A04FC94B}">
              <ma14:wrappingTextBoxFlag xmlns:ma14="http://schemas.microsoft.com/office/mac/drawingml/2011/main" val="1"/>
            </a:ext>
          </a:extLst>
        </p:spPr>
        <p:txBody>
          <a:bodyPr wrap="none" lIns="101600" tIns="101600" rIns="101600" bIns="101600" anchor="ctr">
            <a:spAutoFit/>
          </a:bodyPr>
          <a:lstStyle/>
          <a:p>
            <a:pPr/>
            <a:r>
              <a:t>Useful links</a:t>
            </a:r>
          </a:p>
        </p:txBody>
      </p:sp>
      <p:sp>
        <p:nvSpPr>
          <p:cNvPr id="225" name="Schools home page…"/>
          <p:cNvSpPr txBox="1"/>
          <p:nvPr/>
        </p:nvSpPr>
        <p:spPr>
          <a:xfrm>
            <a:off x="1233424" y="2737930"/>
            <a:ext cx="23530053" cy="1658718"/>
          </a:xfrm>
          <a:prstGeom prst="rect">
            <a:avLst/>
          </a:prstGeom>
          <a:ln w="3175">
            <a:miter lim="400000"/>
          </a:ln>
          <a:extLst>
            <a:ext uri="{C572A759-6A51-4108-AA02-DFA0A04FC94B}">
              <ma14:wrappingTextBoxFlag xmlns:ma14="http://schemas.microsoft.com/office/mac/drawingml/2011/main" val="1"/>
            </a:ext>
          </a:extLst>
        </p:spPr>
        <p:txBody>
          <a:bodyPr wrap="none" lIns="101600" tIns="101600" rIns="101600" bIns="101600" anchor="ctr">
            <a:spAutoFit/>
          </a:bodyPr>
          <a:lstStyle/>
          <a:p>
            <a:pPr algn="l"/>
            <a:r>
              <a:t>Schools home page </a:t>
            </a:r>
          </a:p>
          <a:p>
            <a:pPr algn="l"/>
            <a:r>
              <a:rPr u="sng">
                <a:hlinkClick r:id="rId2" invalidUrl="" action="" tgtFrame="" tooltip="" history="1" highlightClick="0" endSnd="0"/>
              </a:rPr>
              <a:t>http://www.codata.org/working-groups/research-data-science-summer-schools</a:t>
            </a:r>
          </a:p>
        </p:txBody>
      </p:sp>
      <p:sp>
        <p:nvSpPr>
          <p:cNvPr id="226" name="Github repository of materials…"/>
          <p:cNvSpPr txBox="1"/>
          <p:nvPr/>
        </p:nvSpPr>
        <p:spPr>
          <a:xfrm>
            <a:off x="1193378" y="6108108"/>
            <a:ext cx="19056000" cy="1658520"/>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p>
            <a:pPr algn="l"/>
            <a:r>
              <a:t>Github repository of materials</a:t>
            </a:r>
          </a:p>
          <a:p>
            <a:pPr algn="l"/>
            <a:r>
              <a:t>https://github.com/CODATA-RDA-DataScienceSchools/Materials</a:t>
            </a:r>
          </a:p>
        </p:txBody>
      </p:sp>
      <p:sp>
        <p:nvSpPr>
          <p:cNvPr id="227" name="Github repository of further documentation…"/>
          <p:cNvSpPr txBox="1"/>
          <p:nvPr/>
        </p:nvSpPr>
        <p:spPr>
          <a:xfrm>
            <a:off x="1184309" y="9478088"/>
            <a:ext cx="19486988" cy="1658520"/>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p>
            <a:pPr algn="l"/>
            <a:r>
              <a:t>Github repository of further documentation</a:t>
            </a:r>
          </a:p>
          <a:p>
            <a:pPr algn="l"/>
            <a:r>
              <a:t>https://github.com/CODATA-RDA-DataScienceSchools/TaskGroup</a:t>
            </a:r>
          </a:p>
        </p:txBody>
      </p:sp>
      <p:sp>
        <p:nvSpPr>
          <p:cNvPr id="228" name="Video of one of the schools…"/>
          <p:cNvSpPr txBox="1"/>
          <p:nvPr/>
        </p:nvSpPr>
        <p:spPr>
          <a:xfrm>
            <a:off x="1050353" y="12848068"/>
            <a:ext cx="8797651" cy="1658520"/>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p>
            <a:pPr algn="l"/>
            <a:r>
              <a:t>Video of one of the schools</a:t>
            </a:r>
          </a:p>
          <a:p>
            <a:pPr algn="l"/>
            <a:r>
              <a:rPr u="sng">
                <a:hlinkClick r:id="rId3" invalidUrl="" action="" tgtFrame="" tooltip="" history="1" highlightClick="0" endSnd="0"/>
              </a:rPr>
              <a:t>https://vimeo.com/299263596</a:t>
            </a:r>
          </a:p>
        </p:txBody>
      </p:sp>
      <p:sp>
        <p:nvSpPr>
          <p:cNvPr id="229" name="FAIRsFAIR web site…"/>
          <p:cNvSpPr txBox="1"/>
          <p:nvPr/>
        </p:nvSpPr>
        <p:spPr>
          <a:xfrm>
            <a:off x="1128688" y="16218047"/>
            <a:ext cx="7225493" cy="1658520"/>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p>
            <a:pPr algn="l"/>
            <a:r>
              <a:t>FAIRsFAIR web site</a:t>
            </a:r>
          </a:p>
          <a:p>
            <a:pPr algn="l"/>
            <a:r>
              <a:t>https://www.fairsfair.eu/</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Co-chairs"/>
          <p:cNvSpPr txBox="1"/>
          <p:nvPr/>
        </p:nvSpPr>
        <p:spPr>
          <a:xfrm>
            <a:off x="314423" y="321985"/>
            <a:ext cx="3785109" cy="1120898"/>
          </a:xfrm>
          <a:prstGeom prst="rect">
            <a:avLst/>
          </a:prstGeom>
          <a:ln w="3175">
            <a:miter lim="400000"/>
          </a:ln>
          <a:extLst>
            <a:ext uri="{C572A759-6A51-4108-AA02-DFA0A04FC94B}">
              <ma14:wrappingTextBoxFlag xmlns:ma14="http://schemas.microsoft.com/office/mac/drawingml/2011/main" val="1"/>
            </a:ext>
          </a:extLst>
        </p:spPr>
        <p:txBody>
          <a:bodyPr wrap="none" lIns="101600" tIns="101600" rIns="101600" bIns="101600" anchor="ctr">
            <a:spAutoFit/>
          </a:bodyPr>
          <a:lstStyle>
            <a:lvl1pPr>
              <a:defRPr sz="6000"/>
            </a:lvl1pPr>
          </a:lstStyle>
          <a:p>
            <a:pPr/>
            <a:r>
              <a:t>Co-chairs</a:t>
            </a:r>
          </a:p>
        </p:txBody>
      </p:sp>
      <p:sp>
        <p:nvSpPr>
          <p:cNvPr id="232" name="Marcela Alfaro Córdoba, Universidad de Costa Rica"/>
          <p:cNvSpPr txBox="1"/>
          <p:nvPr/>
        </p:nvSpPr>
        <p:spPr>
          <a:xfrm>
            <a:off x="3037306" y="6311201"/>
            <a:ext cx="18910809" cy="1120897"/>
          </a:xfrm>
          <a:prstGeom prst="rect">
            <a:avLst/>
          </a:prstGeom>
          <a:ln w="3175">
            <a:miter lim="400000"/>
          </a:ln>
          <a:extLst>
            <a:ext uri="{C572A759-6A51-4108-AA02-DFA0A04FC94B}">
              <ma14:wrappingTextBoxFlag xmlns:ma14="http://schemas.microsoft.com/office/mac/drawingml/2011/main" val="1"/>
            </a:ext>
          </a:extLst>
        </p:spPr>
        <p:txBody>
          <a:bodyPr wrap="none" lIns="101600" tIns="101600" rIns="101600" bIns="101600" anchor="ctr">
            <a:spAutoFit/>
          </a:bodyPr>
          <a:lstStyle>
            <a:lvl1pPr>
              <a:defRPr sz="6000"/>
            </a:lvl1pPr>
          </a:lstStyle>
          <a:p>
            <a:pPr/>
            <a:r>
              <a:t>Marcela Alfaro Córdoba, Universidad de Costa Rica</a:t>
            </a:r>
          </a:p>
        </p:txBody>
      </p:sp>
      <p:sp>
        <p:nvSpPr>
          <p:cNvPr id="233" name="Louise Bezuidenhout, University of Oxford"/>
          <p:cNvSpPr txBox="1"/>
          <p:nvPr/>
        </p:nvSpPr>
        <p:spPr>
          <a:xfrm>
            <a:off x="2999197" y="1871390"/>
            <a:ext cx="15499335" cy="1120898"/>
          </a:xfrm>
          <a:prstGeom prst="rect">
            <a:avLst/>
          </a:prstGeom>
          <a:ln w="3175">
            <a:miter lim="400000"/>
          </a:ln>
          <a:extLst>
            <a:ext uri="{C572A759-6A51-4108-AA02-DFA0A04FC94B}">
              <ma14:wrappingTextBoxFlag xmlns:ma14="http://schemas.microsoft.com/office/mac/drawingml/2011/main" val="1"/>
            </a:ext>
          </a:extLst>
        </p:spPr>
        <p:txBody>
          <a:bodyPr wrap="none" lIns="101600" tIns="101600" rIns="101600" bIns="101600" anchor="ctr">
            <a:spAutoFit/>
          </a:bodyPr>
          <a:lstStyle>
            <a:lvl1pPr>
              <a:defRPr sz="6000"/>
            </a:lvl1pPr>
          </a:lstStyle>
          <a:p>
            <a:pPr/>
            <a:r>
              <a:t>Louise Bezuidenhout, University of Oxford</a:t>
            </a:r>
          </a:p>
        </p:txBody>
      </p:sp>
      <p:sp>
        <p:nvSpPr>
          <p:cNvPr id="234" name="Sarah Jones, Digital Curation Centre"/>
          <p:cNvSpPr txBox="1"/>
          <p:nvPr/>
        </p:nvSpPr>
        <p:spPr>
          <a:xfrm>
            <a:off x="3085311" y="8531106"/>
            <a:ext cx="13480797" cy="1120897"/>
          </a:xfrm>
          <a:prstGeom prst="rect">
            <a:avLst/>
          </a:prstGeom>
          <a:ln w="3175">
            <a:miter lim="400000"/>
          </a:ln>
          <a:extLst>
            <a:ext uri="{C572A759-6A51-4108-AA02-DFA0A04FC94B}">
              <ma14:wrappingTextBoxFlag xmlns:ma14="http://schemas.microsoft.com/office/mac/drawingml/2011/main" val="1"/>
            </a:ext>
          </a:extLst>
        </p:spPr>
        <p:txBody>
          <a:bodyPr wrap="none" lIns="101600" tIns="101600" rIns="101600" bIns="101600" anchor="ctr">
            <a:spAutoFit/>
          </a:bodyPr>
          <a:lstStyle>
            <a:lvl1pPr>
              <a:defRPr sz="6000"/>
            </a:lvl1pPr>
          </a:lstStyle>
          <a:p>
            <a:pPr/>
            <a:r>
              <a:t>Sarah Jones, Digital Curation Centre</a:t>
            </a:r>
          </a:p>
        </p:txBody>
      </p:sp>
      <p:sp>
        <p:nvSpPr>
          <p:cNvPr id="235" name="Rob Quick, Indiana University"/>
          <p:cNvSpPr txBox="1"/>
          <p:nvPr/>
        </p:nvSpPr>
        <p:spPr>
          <a:xfrm>
            <a:off x="3090417" y="10751011"/>
            <a:ext cx="10938765" cy="1120898"/>
          </a:xfrm>
          <a:prstGeom prst="rect">
            <a:avLst/>
          </a:prstGeom>
          <a:ln w="3175">
            <a:miter lim="400000"/>
          </a:ln>
          <a:extLst>
            <a:ext uri="{C572A759-6A51-4108-AA02-DFA0A04FC94B}">
              <ma14:wrappingTextBoxFlag xmlns:ma14="http://schemas.microsoft.com/office/mac/drawingml/2011/main" val="1"/>
            </a:ext>
          </a:extLst>
        </p:spPr>
        <p:txBody>
          <a:bodyPr wrap="none" lIns="101600" tIns="101600" rIns="101600" bIns="101600" anchor="ctr">
            <a:spAutoFit/>
          </a:bodyPr>
          <a:lstStyle>
            <a:lvl1pPr>
              <a:defRPr sz="6000"/>
            </a:lvl1pPr>
          </a:lstStyle>
          <a:p>
            <a:pPr/>
            <a:r>
              <a:t>Rob Quick, Indiana University</a:t>
            </a:r>
          </a:p>
        </p:txBody>
      </p:sp>
      <p:grpSp>
        <p:nvGrpSpPr>
          <p:cNvPr id="238" name="Group"/>
          <p:cNvGrpSpPr/>
          <p:nvPr/>
        </p:nvGrpSpPr>
        <p:grpSpPr>
          <a:xfrm>
            <a:off x="489881" y="15893396"/>
            <a:ext cx="7954010" cy="2289298"/>
            <a:chOff x="-1569846" y="-214654"/>
            <a:chExt cx="7954009" cy="2289296"/>
          </a:xfrm>
        </p:grpSpPr>
        <p:sp>
          <p:nvSpPr>
            <p:cNvPr id="236" name="ICTP Local Organiser"/>
            <p:cNvSpPr txBox="1"/>
            <p:nvPr/>
          </p:nvSpPr>
          <p:spPr>
            <a:xfrm>
              <a:off x="-1569847" y="-214655"/>
              <a:ext cx="7954011" cy="1120898"/>
            </a:xfrm>
            <a:prstGeom prst="rect">
              <a:avLst/>
            </a:prstGeom>
            <a:noFill/>
            <a:ln w="3175" cap="flat">
              <a:noFill/>
              <a:miter lim="400000"/>
            </a:ln>
            <a:effectLst/>
            <a:extLst>
              <a:ext uri="{C572A759-6A51-4108-AA02-DFA0A04FC94B}">
                <ma14:wrappingTextBoxFlag xmlns:ma14="http://schemas.microsoft.com/office/mac/drawingml/2011/main" val="1"/>
              </a:ext>
            </a:extLst>
          </p:spPr>
          <p:txBody>
            <a:bodyPr wrap="none" lIns="101600" tIns="101600" rIns="101600" bIns="101600" numCol="1" anchor="ctr">
              <a:spAutoFit/>
            </a:bodyPr>
            <a:lstStyle>
              <a:lvl1pPr>
                <a:defRPr sz="6000"/>
              </a:lvl1pPr>
            </a:lstStyle>
            <a:p>
              <a:pPr/>
              <a:r>
                <a:t>ICTP Local Organiser</a:t>
              </a:r>
            </a:p>
          </p:txBody>
        </p:sp>
        <p:sp>
          <p:nvSpPr>
            <p:cNvPr id="237" name="Clement Onime"/>
            <p:cNvSpPr txBox="1"/>
            <p:nvPr/>
          </p:nvSpPr>
          <p:spPr>
            <a:xfrm>
              <a:off x="-514477" y="953745"/>
              <a:ext cx="5843271" cy="1120898"/>
            </a:xfrm>
            <a:prstGeom prst="rect">
              <a:avLst/>
            </a:prstGeom>
            <a:noFill/>
            <a:ln w="3175" cap="flat">
              <a:noFill/>
              <a:miter lim="400000"/>
            </a:ln>
            <a:effectLst/>
            <a:extLst>
              <a:ext uri="{C572A759-6A51-4108-AA02-DFA0A04FC94B}">
                <ma14:wrappingTextBoxFlag xmlns:ma14="http://schemas.microsoft.com/office/mac/drawingml/2011/main" val="1"/>
              </a:ext>
            </a:extLst>
          </p:spPr>
          <p:txBody>
            <a:bodyPr wrap="none" lIns="101600" tIns="101600" rIns="101600" bIns="101600" numCol="1" anchor="ctr">
              <a:spAutoFit/>
            </a:bodyPr>
            <a:lstStyle>
              <a:lvl1pPr>
                <a:defRPr sz="6000"/>
              </a:lvl1pPr>
            </a:lstStyle>
            <a:p>
              <a:pPr/>
              <a:r>
                <a:t>Clement Onime</a:t>
              </a:r>
            </a:p>
          </p:txBody>
        </p:sp>
      </p:grpSp>
      <p:grpSp>
        <p:nvGrpSpPr>
          <p:cNvPr id="241" name="Group"/>
          <p:cNvGrpSpPr/>
          <p:nvPr/>
        </p:nvGrpSpPr>
        <p:grpSpPr>
          <a:xfrm>
            <a:off x="14056147" y="15893396"/>
            <a:ext cx="11139171" cy="2289298"/>
            <a:chOff x="-2206878" y="-214654"/>
            <a:chExt cx="11139169" cy="2289296"/>
          </a:xfrm>
        </p:grpSpPr>
        <p:sp>
          <p:nvSpPr>
            <p:cNvPr id="239" name="Executive Director of CODATA"/>
            <p:cNvSpPr txBox="1"/>
            <p:nvPr/>
          </p:nvSpPr>
          <p:spPr>
            <a:xfrm>
              <a:off x="-2206879" y="-214655"/>
              <a:ext cx="11139171" cy="1120898"/>
            </a:xfrm>
            <a:prstGeom prst="rect">
              <a:avLst/>
            </a:prstGeom>
            <a:noFill/>
            <a:ln w="3175" cap="flat">
              <a:noFill/>
              <a:miter lim="400000"/>
            </a:ln>
            <a:effectLst/>
            <a:extLst>
              <a:ext uri="{C572A759-6A51-4108-AA02-DFA0A04FC94B}">
                <ma14:wrappingTextBoxFlag xmlns:ma14="http://schemas.microsoft.com/office/mac/drawingml/2011/main" val="1"/>
              </a:ext>
            </a:extLst>
          </p:spPr>
          <p:txBody>
            <a:bodyPr wrap="none" lIns="101600" tIns="101600" rIns="101600" bIns="101600" numCol="1" anchor="ctr">
              <a:spAutoFit/>
            </a:bodyPr>
            <a:lstStyle>
              <a:lvl1pPr>
                <a:defRPr sz="6000"/>
              </a:lvl1pPr>
            </a:lstStyle>
            <a:p>
              <a:pPr/>
              <a:r>
                <a:t>Executive Director of CODATA</a:t>
              </a:r>
            </a:p>
          </p:txBody>
        </p:sp>
        <p:sp>
          <p:nvSpPr>
            <p:cNvPr id="240" name="Simon Hodson"/>
            <p:cNvSpPr txBox="1"/>
            <p:nvPr/>
          </p:nvSpPr>
          <p:spPr>
            <a:xfrm>
              <a:off x="588137" y="953745"/>
              <a:ext cx="5549139" cy="1120898"/>
            </a:xfrm>
            <a:prstGeom prst="rect">
              <a:avLst/>
            </a:prstGeom>
            <a:noFill/>
            <a:ln w="3175" cap="flat">
              <a:noFill/>
              <a:miter lim="400000"/>
            </a:ln>
            <a:effectLst/>
            <a:extLst>
              <a:ext uri="{C572A759-6A51-4108-AA02-DFA0A04FC94B}">
                <ma14:wrappingTextBoxFlag xmlns:ma14="http://schemas.microsoft.com/office/mac/drawingml/2011/main" val="1"/>
              </a:ext>
            </a:extLst>
          </p:spPr>
          <p:txBody>
            <a:bodyPr wrap="none" lIns="101600" tIns="101600" rIns="101600" bIns="101600" numCol="1" anchor="ctr">
              <a:spAutoFit/>
            </a:bodyPr>
            <a:lstStyle>
              <a:lvl1pPr>
                <a:defRPr sz="6000"/>
              </a:lvl1pPr>
            </a:lstStyle>
            <a:p>
              <a:pPr/>
              <a:r>
                <a:t>Simon Hodson</a:t>
              </a:r>
            </a:p>
          </p:txBody>
        </p:sp>
      </p:grpSp>
      <p:sp>
        <p:nvSpPr>
          <p:cNvPr id="242" name="Raphael Cobé, University of São Paulo"/>
          <p:cNvSpPr txBox="1"/>
          <p:nvPr/>
        </p:nvSpPr>
        <p:spPr>
          <a:xfrm>
            <a:off x="3084340" y="4091296"/>
            <a:ext cx="14185647" cy="1120897"/>
          </a:xfrm>
          <a:prstGeom prst="rect">
            <a:avLst/>
          </a:prstGeom>
          <a:ln w="3175">
            <a:miter lim="400000"/>
          </a:ln>
          <a:extLst>
            <a:ext uri="{C572A759-6A51-4108-AA02-DFA0A04FC94B}">
              <ma14:wrappingTextBoxFlag xmlns:ma14="http://schemas.microsoft.com/office/mac/drawingml/2011/main" val="1"/>
            </a:ext>
          </a:extLst>
        </p:spPr>
        <p:txBody>
          <a:bodyPr wrap="none" lIns="101600" tIns="101600" rIns="101600" bIns="101600" anchor="ctr">
            <a:spAutoFit/>
          </a:bodyPr>
          <a:lstStyle>
            <a:lvl1pPr>
              <a:defRPr sz="6000"/>
            </a:lvl1pPr>
          </a:lstStyle>
          <a:p>
            <a:pPr/>
            <a:r>
              <a:t>Raphael Cobé, University of São Paulo</a:t>
            </a:r>
          </a:p>
        </p:txBody>
      </p:sp>
      <p:sp>
        <p:nvSpPr>
          <p:cNvPr id="243" name="Hugh Shanahan, Royal Holloway, University of London"/>
          <p:cNvSpPr txBox="1"/>
          <p:nvPr/>
        </p:nvSpPr>
        <p:spPr>
          <a:xfrm>
            <a:off x="3067812" y="12970916"/>
            <a:ext cx="19873977" cy="1120898"/>
          </a:xfrm>
          <a:prstGeom prst="rect">
            <a:avLst/>
          </a:prstGeom>
          <a:ln w="3175">
            <a:miter lim="400000"/>
          </a:ln>
          <a:extLst>
            <a:ext uri="{C572A759-6A51-4108-AA02-DFA0A04FC94B}">
              <ma14:wrappingTextBoxFlag xmlns:ma14="http://schemas.microsoft.com/office/mac/drawingml/2011/main" val="1"/>
            </a:ext>
          </a:extLst>
        </p:spPr>
        <p:txBody>
          <a:bodyPr wrap="none" lIns="101600" tIns="101600" rIns="101600" bIns="101600" anchor="ctr">
            <a:spAutoFit/>
          </a:bodyPr>
          <a:lstStyle>
            <a:lvl1pPr>
              <a:defRPr sz="6000"/>
            </a:lvl1pPr>
          </a:lstStyle>
          <a:p>
            <a:pPr/>
            <a:r>
              <a:t>Hugh Shanahan, Royal Holloway, University of London</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5" name="Partners.png" descr="Partners.png"/>
          <p:cNvPicPr>
            <a:picLocks noChangeAspect="1"/>
          </p:cNvPicPr>
          <p:nvPr/>
        </p:nvPicPr>
        <p:blipFill>
          <a:blip r:embed="rId2">
            <a:extLst/>
          </a:blip>
          <a:stretch>
            <a:fillRect/>
          </a:stretch>
        </p:blipFill>
        <p:spPr>
          <a:xfrm>
            <a:off x="2048436" y="2452462"/>
            <a:ext cx="21912728" cy="16434546"/>
          </a:xfrm>
          <a:prstGeom prst="rect">
            <a:avLst/>
          </a:prstGeom>
          <a:ln w="3175">
            <a:miter lim="400000"/>
          </a:ln>
        </p:spPr>
      </p:pic>
      <p:sp>
        <p:nvSpPr>
          <p:cNvPr id="246" name="Our partners"/>
          <p:cNvSpPr txBox="1"/>
          <p:nvPr/>
        </p:nvSpPr>
        <p:spPr>
          <a:xfrm>
            <a:off x="1479253" y="992448"/>
            <a:ext cx="5754421" cy="1294277"/>
          </a:xfrm>
          <a:prstGeom prst="rect">
            <a:avLst/>
          </a:prstGeom>
          <a:ln w="3175">
            <a:miter lim="400000"/>
          </a:ln>
          <a:extLst>
            <a:ext uri="{C572A759-6A51-4108-AA02-DFA0A04FC94B}">
              <ma14:wrappingTextBoxFlag xmlns:ma14="http://schemas.microsoft.com/office/mac/drawingml/2011/main" val="1"/>
            </a:ext>
          </a:extLst>
        </p:spPr>
        <p:txBody>
          <a:bodyPr wrap="none" lIns="101600" tIns="101600" rIns="101600" bIns="101600" anchor="ctr">
            <a:spAutoFit/>
          </a:bodyPr>
          <a:lstStyle>
            <a:lvl1pPr>
              <a:defRPr sz="7200"/>
            </a:lvl1pPr>
          </a:lstStyle>
          <a:p>
            <a:pPr/>
            <a:r>
              <a:t>Our partners</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248" name="Train trainers"/>
          <p:cNvSpPr txBox="1"/>
          <p:nvPr/>
        </p:nvSpPr>
        <p:spPr>
          <a:xfrm>
            <a:off x="1606018" y="1990627"/>
            <a:ext cx="3715417"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Train trainers</a:t>
            </a:r>
          </a:p>
        </p:txBody>
      </p:sp>
      <p:sp>
        <p:nvSpPr>
          <p:cNvPr id="249" name="Need to learn from others"/>
          <p:cNvSpPr txBox="1"/>
          <p:nvPr/>
        </p:nvSpPr>
        <p:spPr>
          <a:xfrm>
            <a:off x="3292786" y="4680398"/>
            <a:ext cx="7193184" cy="909833"/>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Need to learn from others</a:t>
            </a:r>
          </a:p>
        </p:txBody>
      </p:sp>
      <p:sp>
        <p:nvSpPr>
          <p:cNvPr id="250" name="Training in CODATA-RDA is based on shadowing"/>
          <p:cNvSpPr txBox="1"/>
          <p:nvPr/>
        </p:nvSpPr>
        <p:spPr>
          <a:xfrm>
            <a:off x="3150593" y="7826922"/>
            <a:ext cx="13618368"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Training in CODATA-RDA is based on shadowing </a:t>
            </a:r>
          </a:p>
        </p:txBody>
      </p:sp>
      <p:sp>
        <p:nvSpPr>
          <p:cNvPr id="251" name="First approach - run TT in parallel with schools"/>
          <p:cNvSpPr txBox="1"/>
          <p:nvPr/>
        </p:nvSpPr>
        <p:spPr>
          <a:xfrm>
            <a:off x="3275859" y="10973446"/>
            <a:ext cx="12826498"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First approach - run TT in parallel with schools</a:t>
            </a:r>
          </a:p>
        </p:txBody>
      </p:sp>
      <p:sp>
        <p:nvSpPr>
          <p:cNvPr id="252" name="Open to different approaches here"/>
          <p:cNvSpPr txBox="1"/>
          <p:nvPr/>
        </p:nvSpPr>
        <p:spPr>
          <a:xfrm>
            <a:off x="3303710" y="14119970"/>
            <a:ext cx="9556604"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Open to different approaches here</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pic>
        <p:nvPicPr>
          <p:cNvPr id="254" name="30.jpg" descr="30.jpg"/>
          <p:cNvPicPr>
            <a:picLocks noChangeAspect="1"/>
          </p:cNvPicPr>
          <p:nvPr/>
        </p:nvPicPr>
        <p:blipFill>
          <a:blip r:embed="rId2">
            <a:extLst/>
          </a:blip>
          <a:stretch>
            <a:fillRect/>
          </a:stretch>
        </p:blipFill>
        <p:spPr>
          <a:xfrm>
            <a:off x="11578436" y="4526970"/>
            <a:ext cx="13809461" cy="9206307"/>
          </a:xfrm>
          <a:prstGeom prst="rect">
            <a:avLst/>
          </a:prstGeom>
          <a:ln w="3175">
            <a:miter lim="400000"/>
          </a:ln>
        </p:spPr>
      </p:pic>
      <p:sp>
        <p:nvSpPr>
          <p:cNvPr id="255" name="Remember"/>
          <p:cNvSpPr txBox="1"/>
          <p:nvPr/>
        </p:nvSpPr>
        <p:spPr>
          <a:xfrm>
            <a:off x="864188" y="1939876"/>
            <a:ext cx="3219812"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Remember</a:t>
            </a:r>
          </a:p>
        </p:txBody>
      </p:sp>
      <p:sp>
        <p:nvSpPr>
          <p:cNvPr id="256" name="Most of all what’re doing here is"/>
          <p:cNvSpPr txBox="1"/>
          <p:nvPr/>
        </p:nvSpPr>
        <p:spPr>
          <a:xfrm>
            <a:off x="1005154" y="4832649"/>
            <a:ext cx="9078677"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Most of all what’re doing here is </a:t>
            </a:r>
          </a:p>
        </p:txBody>
      </p:sp>
      <p:sp>
        <p:nvSpPr>
          <p:cNvPr id="257" name="Changing a culture"/>
          <p:cNvSpPr txBox="1"/>
          <p:nvPr/>
        </p:nvSpPr>
        <p:spPr>
          <a:xfrm>
            <a:off x="2614035" y="7090734"/>
            <a:ext cx="5353411"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Changing a culture</a:t>
            </a:r>
          </a:p>
        </p:txBody>
      </p:sp>
      <p:sp>
        <p:nvSpPr>
          <p:cNvPr id="258" name="Getting people to work together"/>
          <p:cNvSpPr txBox="1"/>
          <p:nvPr/>
        </p:nvSpPr>
        <p:spPr>
          <a:xfrm>
            <a:off x="836441" y="9603185"/>
            <a:ext cx="8908599"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Getting people to work together</a:t>
            </a:r>
          </a:p>
        </p:txBody>
      </p:sp>
      <p:sp>
        <p:nvSpPr>
          <p:cNvPr id="259" name="Building communities that…"/>
          <p:cNvSpPr txBox="1"/>
          <p:nvPr/>
        </p:nvSpPr>
        <p:spPr>
          <a:xfrm>
            <a:off x="1467377" y="11753687"/>
            <a:ext cx="7646727" cy="16337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p>
            <a:pPr>
              <a:defRPr b="0"/>
            </a:pPr>
            <a:r>
              <a:t>Building communities that </a:t>
            </a:r>
          </a:p>
          <a:p>
            <a:pPr>
              <a:defRPr b="0"/>
            </a:pPr>
            <a:r>
              <a:t>follow an approach</a:t>
            </a:r>
          </a:p>
        </p:txBody>
      </p:sp>
      <p:sp>
        <p:nvSpPr>
          <p:cNvPr id="260" name="That is really, really, hard."/>
          <p:cNvSpPr txBox="1"/>
          <p:nvPr/>
        </p:nvSpPr>
        <p:spPr>
          <a:xfrm>
            <a:off x="9245445" y="16192406"/>
            <a:ext cx="7518710" cy="921920"/>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p>
            <a:pPr/>
            <a:r>
              <a:t>That is really, really, hard.</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9" grpId="1" fill="hold">
                                  <p:stCondLst>
                                    <p:cond delay="0"/>
                                  </p:stCondLst>
                                  <p:iterate type="el" backwards="0">
                                    <p:tmAbs val="0"/>
                                  </p:iterate>
                                  <p:childTnLst>
                                    <p:set>
                                      <p:cBhvr>
                                        <p:cTn id="6" fill="hold"/>
                                        <p:tgtEl>
                                          <p:spTgt spid="255"/>
                                        </p:tgtEl>
                                        <p:attrNameLst>
                                          <p:attrName>style.visibility</p:attrName>
                                        </p:attrNameLst>
                                      </p:cBhvr>
                                      <p:to>
                                        <p:strVal val="visible"/>
                                      </p:to>
                                    </p:set>
                                    <p:animEffect filter="dissolve" transition="in">
                                      <p:cBhvr>
                                        <p:cTn id="7" dur="1000"/>
                                        <p:tgtEl>
                                          <p:spTgt spid="255"/>
                                        </p:tgtEl>
                                      </p:cBhvr>
                                    </p:animEffect>
                                  </p:childTnLst>
                                </p:cTn>
                              </p:par>
                            </p:childTnLst>
                          </p:cTn>
                        </p:par>
                        <p:par>
                          <p:cTn id="8" fill="hold">
                            <p:stCondLst>
                              <p:cond delay="1000"/>
                            </p:stCondLst>
                            <p:childTnLst>
                              <p:par>
                                <p:cTn id="9" presetClass="entr" nodeType="afterEffect" presetID="9" grpId="2" fill="hold">
                                  <p:stCondLst>
                                    <p:cond delay="0"/>
                                  </p:stCondLst>
                                  <p:iterate type="el" backwards="0">
                                    <p:tmAbs val="0"/>
                                  </p:iterate>
                                  <p:childTnLst>
                                    <p:set>
                                      <p:cBhvr>
                                        <p:cTn id="10" fill="hold"/>
                                        <p:tgtEl>
                                          <p:spTgt spid="256"/>
                                        </p:tgtEl>
                                        <p:attrNameLst>
                                          <p:attrName>style.visibility</p:attrName>
                                        </p:attrNameLst>
                                      </p:cBhvr>
                                      <p:to>
                                        <p:strVal val="visible"/>
                                      </p:to>
                                    </p:set>
                                    <p:animEffect filter="dissolve" transition="in">
                                      <p:cBhvr>
                                        <p:cTn id="11" dur="1000"/>
                                        <p:tgtEl>
                                          <p:spTgt spid="256"/>
                                        </p:tgtEl>
                                      </p:cBhvr>
                                    </p:animEffect>
                                  </p:childTnLst>
                                </p:cTn>
                              </p:par>
                            </p:childTnLst>
                          </p:cTn>
                        </p:par>
                      </p:childTnLst>
                    </p:cTn>
                  </p:par>
                  <p:par>
                    <p:cTn id="12" fill="hold">
                      <p:stCondLst>
                        <p:cond delay="indefinite"/>
                      </p:stCondLst>
                      <p:childTnLst>
                        <p:par>
                          <p:cTn id="13" fill="hold">
                            <p:stCondLst>
                              <p:cond delay="0"/>
                            </p:stCondLst>
                            <p:childTnLst>
                              <p:par>
                                <p:cTn id="14" presetClass="entr" nodeType="clickEffect" presetID="9" grpId="3" fill="hold">
                                  <p:stCondLst>
                                    <p:cond delay="0"/>
                                  </p:stCondLst>
                                  <p:iterate type="el" backwards="0">
                                    <p:tmAbs val="0"/>
                                  </p:iterate>
                                  <p:childTnLst>
                                    <p:set>
                                      <p:cBhvr>
                                        <p:cTn id="15" fill="hold"/>
                                        <p:tgtEl>
                                          <p:spTgt spid="257"/>
                                        </p:tgtEl>
                                        <p:attrNameLst>
                                          <p:attrName>style.visibility</p:attrName>
                                        </p:attrNameLst>
                                      </p:cBhvr>
                                      <p:to>
                                        <p:strVal val="visible"/>
                                      </p:to>
                                    </p:set>
                                    <p:animEffect filter="dissolve" transition="in">
                                      <p:cBhvr>
                                        <p:cTn id="16" dur="1000"/>
                                        <p:tgtEl>
                                          <p:spTgt spid="257"/>
                                        </p:tgtEl>
                                      </p:cBhvr>
                                    </p:animEffect>
                                  </p:childTnLst>
                                </p:cTn>
                              </p:par>
                            </p:childTnLst>
                          </p:cTn>
                        </p:par>
                        <p:par>
                          <p:cTn id="17" fill="hold">
                            <p:stCondLst>
                              <p:cond delay="1000"/>
                            </p:stCondLst>
                            <p:childTnLst>
                              <p:par>
                                <p:cTn id="18" presetClass="entr" nodeType="afterEffect" presetID="9" grpId="4" fill="hold">
                                  <p:stCondLst>
                                    <p:cond delay="0"/>
                                  </p:stCondLst>
                                  <p:iterate type="el" backwards="0">
                                    <p:tmAbs val="0"/>
                                  </p:iterate>
                                  <p:childTnLst>
                                    <p:set>
                                      <p:cBhvr>
                                        <p:cTn id="19" fill="hold"/>
                                        <p:tgtEl>
                                          <p:spTgt spid="258"/>
                                        </p:tgtEl>
                                        <p:attrNameLst>
                                          <p:attrName>style.visibility</p:attrName>
                                        </p:attrNameLst>
                                      </p:cBhvr>
                                      <p:to>
                                        <p:strVal val="visible"/>
                                      </p:to>
                                    </p:set>
                                    <p:animEffect filter="dissolve" transition="in">
                                      <p:cBhvr>
                                        <p:cTn id="20" dur="1000"/>
                                        <p:tgtEl>
                                          <p:spTgt spid="258"/>
                                        </p:tgtEl>
                                      </p:cBhvr>
                                    </p:animEffect>
                                  </p:childTnLst>
                                </p:cTn>
                              </p:par>
                            </p:childTnLst>
                          </p:cTn>
                        </p:par>
                        <p:par>
                          <p:cTn id="21" fill="hold">
                            <p:stCondLst>
                              <p:cond delay="2000"/>
                            </p:stCondLst>
                            <p:childTnLst>
                              <p:par>
                                <p:cTn id="22" presetClass="entr" nodeType="afterEffect" presetID="9" grpId="5" fill="hold">
                                  <p:stCondLst>
                                    <p:cond delay="0"/>
                                  </p:stCondLst>
                                  <p:iterate type="el" backwards="0">
                                    <p:tmAbs val="0"/>
                                  </p:iterate>
                                  <p:childTnLst>
                                    <p:set>
                                      <p:cBhvr>
                                        <p:cTn id="23" fill="hold"/>
                                        <p:tgtEl>
                                          <p:spTgt spid="259"/>
                                        </p:tgtEl>
                                        <p:attrNameLst>
                                          <p:attrName>style.visibility</p:attrName>
                                        </p:attrNameLst>
                                      </p:cBhvr>
                                      <p:to>
                                        <p:strVal val="visible"/>
                                      </p:to>
                                    </p:set>
                                    <p:animEffect filter="dissolve" transition="in">
                                      <p:cBhvr>
                                        <p:cTn id="24" dur="1000"/>
                                        <p:tgtEl>
                                          <p:spTgt spid="259"/>
                                        </p:tgtEl>
                                      </p:cBhvr>
                                    </p:animEffect>
                                  </p:childTnLst>
                                </p:cTn>
                              </p:par>
                            </p:childTnLst>
                          </p:cTn>
                        </p:par>
                      </p:childTnLst>
                    </p:cTn>
                  </p:par>
                  <p:par>
                    <p:cTn id="25" fill="hold">
                      <p:stCondLst>
                        <p:cond delay="indefinite"/>
                      </p:stCondLst>
                      <p:childTnLst>
                        <p:par>
                          <p:cTn id="26" fill="hold">
                            <p:stCondLst>
                              <p:cond delay="0"/>
                            </p:stCondLst>
                            <p:childTnLst>
                              <p:par>
                                <p:cTn id="27" presetClass="entr" nodeType="clickEffect" presetID="9" grpId="6" fill="hold">
                                  <p:stCondLst>
                                    <p:cond delay="0"/>
                                  </p:stCondLst>
                                  <p:iterate type="el" backwards="0">
                                    <p:tmAbs val="0"/>
                                  </p:iterate>
                                  <p:childTnLst>
                                    <p:set>
                                      <p:cBhvr>
                                        <p:cTn id="28" fill="hold"/>
                                        <p:tgtEl>
                                          <p:spTgt spid="260"/>
                                        </p:tgtEl>
                                        <p:attrNameLst>
                                          <p:attrName>style.visibility</p:attrName>
                                        </p:attrNameLst>
                                      </p:cBhvr>
                                      <p:to>
                                        <p:strVal val="visible"/>
                                      </p:to>
                                    </p:set>
                                    <p:animEffect filter="dissolve" transition="in">
                                      <p:cBhvr>
                                        <p:cTn id="29" dur="1000"/>
                                        <p:tgtEl>
                                          <p:spTgt spid="2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56" grpId="2"/>
      <p:bldP build="whole" bldLvl="1" animBg="1" rev="0" advAuto="0" spid="258" grpId="4"/>
      <p:bldP build="whole" bldLvl="1" animBg="1" rev="0" advAuto="0" spid="259" grpId="5"/>
      <p:bldP build="whole" bldLvl="1" animBg="1" rev="0" advAuto="0" spid="257" grpId="3"/>
      <p:bldP build="whole" bldLvl="1" animBg="1" rev="0" advAuto="0" spid="260" grpId="6"/>
      <p:bldP build="whole" bldLvl="1" animBg="1" rev="0" advAuto="0" spid="255" grpId="1"/>
    </p:bld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262" name="Questions"/>
          <p:cNvSpPr txBox="1"/>
          <p:nvPr/>
        </p:nvSpPr>
        <p:spPr>
          <a:xfrm>
            <a:off x="2003555" y="2168253"/>
            <a:ext cx="2971094"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Questions</a:t>
            </a:r>
          </a:p>
        </p:txBody>
      </p:sp>
      <p:sp>
        <p:nvSpPr>
          <p:cNvPr id="263" name="Is the simulated model for week 2 reasonable?"/>
          <p:cNvSpPr txBox="1"/>
          <p:nvPr/>
        </p:nvSpPr>
        <p:spPr>
          <a:xfrm>
            <a:off x="2496773" y="4959525"/>
            <a:ext cx="12895992"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Is the simulated model for week 2 reasonable?</a:t>
            </a:r>
          </a:p>
        </p:txBody>
      </p:sp>
      <p:sp>
        <p:nvSpPr>
          <p:cNvPr id="264" name="Are there better concepts for Train Trainers?"/>
          <p:cNvSpPr txBox="1"/>
          <p:nvPr/>
        </p:nvSpPr>
        <p:spPr>
          <a:xfrm>
            <a:off x="2559554" y="8996443"/>
            <a:ext cx="12161424" cy="909833"/>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Are there better concepts for Train Trainers?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131" name="Competency centres"/>
          <p:cNvSpPr txBox="1"/>
          <p:nvPr/>
        </p:nvSpPr>
        <p:spPr>
          <a:xfrm>
            <a:off x="1130189" y="1889126"/>
            <a:ext cx="5884373"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Competency centres</a:t>
            </a:r>
          </a:p>
        </p:txBody>
      </p:sp>
      <p:sp>
        <p:nvSpPr>
          <p:cNvPr id="132" name="Provide materials"/>
          <p:cNvSpPr txBox="1"/>
          <p:nvPr/>
        </p:nvSpPr>
        <p:spPr>
          <a:xfrm>
            <a:off x="2547697" y="4282853"/>
            <a:ext cx="5093112"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Provide materials </a:t>
            </a:r>
          </a:p>
        </p:txBody>
      </p:sp>
      <p:sp>
        <p:nvSpPr>
          <p:cNvPr id="133" name="Get feedback from ESFRI’s"/>
          <p:cNvSpPr txBox="1"/>
          <p:nvPr/>
        </p:nvSpPr>
        <p:spPr>
          <a:xfrm>
            <a:off x="2630786" y="5844482"/>
            <a:ext cx="7599787" cy="909833"/>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Get feedback from ESFRI’s</a:t>
            </a:r>
          </a:p>
        </p:txBody>
      </p:sp>
      <p:sp>
        <p:nvSpPr>
          <p:cNvPr id="134" name="Conduit for reaching out to ESFRI’s for related schools"/>
          <p:cNvSpPr txBox="1"/>
          <p:nvPr/>
        </p:nvSpPr>
        <p:spPr>
          <a:xfrm>
            <a:off x="2601536" y="7406111"/>
            <a:ext cx="15050928"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Conduit for reaching out to ESFRI’s for related schools</a:t>
            </a:r>
          </a:p>
        </p:txBody>
      </p:sp>
      <p:sp>
        <p:nvSpPr>
          <p:cNvPr id="135" name="Trial and implement training through short courses"/>
          <p:cNvSpPr txBox="1"/>
          <p:nvPr/>
        </p:nvSpPr>
        <p:spPr>
          <a:xfrm>
            <a:off x="2497524" y="8967739"/>
            <a:ext cx="13879277"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lgn="l">
              <a:defRPr b="0"/>
            </a:lvl1pPr>
          </a:lstStyle>
          <a:p>
            <a:pPr/>
            <a:r>
              <a:t>Trial and implement training through short courses</a:t>
            </a:r>
          </a:p>
        </p:txBody>
      </p:sp>
      <p:sp>
        <p:nvSpPr>
          <p:cNvPr id="136" name="Modelled on successful CODATA-RDA School of Research Data Science"/>
          <p:cNvSpPr txBox="1"/>
          <p:nvPr/>
        </p:nvSpPr>
        <p:spPr>
          <a:xfrm>
            <a:off x="3986202" y="10529368"/>
            <a:ext cx="19963084"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lgn="l">
              <a:defRPr b="0"/>
            </a:lvl1pPr>
          </a:lstStyle>
          <a:p>
            <a:pPr/>
            <a:r>
              <a:t>Modelled on successful CODATA-RDA School of Research Data Science</a:t>
            </a:r>
          </a:p>
        </p:txBody>
      </p:sp>
      <p:sp>
        <p:nvSpPr>
          <p:cNvPr id="137" name="Scale through train-the-trainer activity"/>
          <p:cNvSpPr txBox="1"/>
          <p:nvPr/>
        </p:nvSpPr>
        <p:spPr>
          <a:xfrm>
            <a:off x="2565191" y="12090998"/>
            <a:ext cx="10512456"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lgn="l">
              <a:defRPr b="0"/>
            </a:lvl1pPr>
          </a:lstStyle>
          <a:p>
            <a:pPr/>
            <a:r>
              <a:t>Scale through train-the-trainer activity</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CODATA-RDA schools"/>
          <p:cNvSpPr txBox="1"/>
          <p:nvPr/>
        </p:nvSpPr>
        <p:spPr>
          <a:xfrm>
            <a:off x="930368" y="1394310"/>
            <a:ext cx="6335477"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CODATA-RDA schools</a:t>
            </a:r>
          </a:p>
        </p:txBody>
      </p:sp>
      <p:sp>
        <p:nvSpPr>
          <p:cNvPr id="140" name="Two week event"/>
          <p:cNvSpPr txBox="1"/>
          <p:nvPr/>
        </p:nvSpPr>
        <p:spPr>
          <a:xfrm>
            <a:off x="3182110" y="3830329"/>
            <a:ext cx="4572514" cy="909833"/>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Two week event</a:t>
            </a:r>
          </a:p>
        </p:txBody>
      </p:sp>
      <p:sp>
        <p:nvSpPr>
          <p:cNvPr id="141" name="Focus on ECR’s from Low and…"/>
          <p:cNvSpPr txBox="1"/>
          <p:nvPr/>
        </p:nvSpPr>
        <p:spPr>
          <a:xfrm>
            <a:off x="3251316" y="5948727"/>
            <a:ext cx="8842152" cy="16337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p>
            <a:pPr algn="l">
              <a:defRPr b="0"/>
            </a:pPr>
            <a:r>
              <a:t>Focus on ECR’s from Low and </a:t>
            </a:r>
          </a:p>
          <a:p>
            <a:pPr algn="l">
              <a:defRPr b="0"/>
            </a:pPr>
            <a:r>
              <a:t>Middle Income Countries</a:t>
            </a:r>
          </a:p>
        </p:txBody>
      </p:sp>
      <p:sp>
        <p:nvSpPr>
          <p:cNvPr id="142" name="Data Science skills"/>
          <p:cNvSpPr txBox="1"/>
          <p:nvPr/>
        </p:nvSpPr>
        <p:spPr>
          <a:xfrm>
            <a:off x="3203760" y="8791026"/>
            <a:ext cx="5341220"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Data Science skills</a:t>
            </a:r>
          </a:p>
        </p:txBody>
      </p:sp>
      <p:sp>
        <p:nvSpPr>
          <p:cNvPr id="143" name="NOT another bootcamp!"/>
          <p:cNvSpPr txBox="1"/>
          <p:nvPr/>
        </p:nvSpPr>
        <p:spPr>
          <a:xfrm>
            <a:off x="3109061" y="11316011"/>
            <a:ext cx="7002379"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NOT another bootcamp! </a:t>
            </a:r>
          </a:p>
        </p:txBody>
      </p:sp>
      <p:sp>
        <p:nvSpPr>
          <p:cNvPr id="144" name="6 Schools since 2016…"/>
          <p:cNvSpPr txBox="1"/>
          <p:nvPr/>
        </p:nvSpPr>
        <p:spPr>
          <a:xfrm>
            <a:off x="14938561" y="4047687"/>
            <a:ext cx="9243878" cy="8148833"/>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p>
            <a:pPr algn="l">
              <a:defRPr b="0"/>
            </a:pPr>
            <a:r>
              <a:t>6 Schools since 2016 </a:t>
            </a:r>
          </a:p>
          <a:p>
            <a:pPr algn="l">
              <a:defRPr b="0"/>
            </a:pPr>
          </a:p>
          <a:p>
            <a:pPr algn="l">
              <a:defRPr b="0"/>
            </a:pPr>
          </a:p>
          <a:p>
            <a:pPr algn="l">
              <a:defRPr b="0"/>
            </a:pPr>
            <a:r>
              <a:t>Run on three continents</a:t>
            </a:r>
          </a:p>
          <a:p>
            <a:pPr algn="l">
              <a:defRPr b="0"/>
            </a:pPr>
          </a:p>
          <a:p>
            <a:pPr algn="l">
              <a:defRPr b="0"/>
            </a:pPr>
          </a:p>
          <a:p>
            <a:pPr algn="l">
              <a:defRPr b="0"/>
            </a:pPr>
          </a:p>
          <a:p>
            <a:pPr algn="l">
              <a:defRPr b="0"/>
            </a:pPr>
            <a:r>
              <a:t>~250 students from 40 countries</a:t>
            </a:r>
          </a:p>
          <a:p>
            <a:pPr algn="l">
              <a:defRPr b="0"/>
            </a:pPr>
          </a:p>
          <a:p>
            <a:pPr algn="l">
              <a:defRPr b="0"/>
            </a:pPr>
          </a:p>
          <a:p>
            <a:pPr algn="l">
              <a:defRPr b="0"/>
            </a:pPr>
            <a:r>
              <a:t>Clear track record of success</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9" grpId="1" fill="hold">
                                  <p:stCondLst>
                                    <p:cond delay="0"/>
                                  </p:stCondLst>
                                  <p:iterate type="el" backwards="0">
                                    <p:tmAbs val="0"/>
                                  </p:iterate>
                                  <p:childTnLst>
                                    <p:set>
                                      <p:cBhvr>
                                        <p:cTn id="6" fill="hold"/>
                                        <p:tgtEl>
                                          <p:spTgt spid="144"/>
                                        </p:tgtEl>
                                        <p:attrNameLst>
                                          <p:attrName>style.visibility</p:attrName>
                                        </p:attrNameLst>
                                      </p:cBhvr>
                                      <p:to>
                                        <p:strVal val="visible"/>
                                      </p:to>
                                    </p:set>
                                    <p:animEffect filter="dissolve" transition="in">
                                      <p:cBhvr>
                                        <p:cTn id="7" dur="1000"/>
                                        <p:tgtEl>
                                          <p:spTgt spid="14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44" grpId="1"/>
    </p:bld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146" name="Organisation"/>
          <p:cNvSpPr txBox="1"/>
          <p:nvPr/>
        </p:nvSpPr>
        <p:spPr>
          <a:xfrm>
            <a:off x="1647333" y="1248093"/>
            <a:ext cx="3664819"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Organisation</a:t>
            </a:r>
          </a:p>
        </p:txBody>
      </p:sp>
      <p:sp>
        <p:nvSpPr>
          <p:cNvPr id="147" name="Volunteer network"/>
          <p:cNvSpPr txBox="1"/>
          <p:nvPr/>
        </p:nvSpPr>
        <p:spPr>
          <a:xfrm>
            <a:off x="3098634" y="3548261"/>
            <a:ext cx="5126640"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Volunteer network</a:t>
            </a:r>
          </a:p>
        </p:txBody>
      </p:sp>
      <p:sp>
        <p:nvSpPr>
          <p:cNvPr id="148" name="Support from wide variety of institutions (see end)"/>
          <p:cNvSpPr txBox="1"/>
          <p:nvPr/>
        </p:nvSpPr>
        <p:spPr>
          <a:xfrm>
            <a:off x="3048943" y="5848430"/>
            <a:ext cx="13718953"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Support from wide variety of institutions (see end)</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pic>
        <p:nvPicPr>
          <p:cNvPr id="150" name="Worldmap_LandAndPolitical.jpg" descr="Worldmap_LandAndPolitical.jpg"/>
          <p:cNvPicPr>
            <a:picLocks noChangeAspect="1"/>
          </p:cNvPicPr>
          <p:nvPr/>
        </p:nvPicPr>
        <p:blipFill>
          <a:blip r:embed="rId2">
            <a:extLst/>
          </a:blip>
          <a:stretch>
            <a:fillRect/>
          </a:stretch>
        </p:blipFill>
        <p:spPr>
          <a:xfrm>
            <a:off x="1315915" y="3888439"/>
            <a:ext cx="23564775" cy="12316277"/>
          </a:xfrm>
          <a:prstGeom prst="rect">
            <a:avLst/>
          </a:prstGeom>
          <a:ln w="3175">
            <a:miter lim="400000"/>
          </a:ln>
        </p:spPr>
      </p:pic>
      <p:sp>
        <p:nvSpPr>
          <p:cNvPr id="151" name="Line"/>
          <p:cNvSpPr/>
          <p:nvPr/>
        </p:nvSpPr>
        <p:spPr>
          <a:xfrm flipH="1">
            <a:off x="13327285" y="6026769"/>
            <a:ext cx="882552" cy="558404"/>
          </a:xfrm>
          <a:prstGeom prst="line">
            <a:avLst/>
          </a:prstGeom>
          <a:ln w="101600">
            <a:solidFill>
              <a:schemeClr val="accent4">
                <a:hueOff val="468000"/>
                <a:satOff val="-4761"/>
                <a:lumOff val="10196"/>
              </a:schemeClr>
            </a:solidFill>
            <a:miter lim="400000"/>
            <a:tailEnd type="triangle"/>
          </a:ln>
        </p:spPr>
        <p:txBody>
          <a:bodyPr lIns="101600" tIns="101600" rIns="101600" bIns="101600" anchor="ctr"/>
          <a:lstStyle/>
          <a:p>
            <a:pPr>
              <a:defRPr b="0" sz="4400">
                <a:latin typeface="+mn-lt"/>
                <a:ea typeface="+mn-ea"/>
                <a:cs typeface="+mn-cs"/>
                <a:sym typeface="Helvetica Neue Medium"/>
              </a:defRPr>
            </a:pPr>
          </a:p>
        </p:txBody>
      </p:sp>
      <p:sp>
        <p:nvSpPr>
          <p:cNvPr id="152" name="Trieste, Aug 2016"/>
          <p:cNvSpPr txBox="1"/>
          <p:nvPr/>
        </p:nvSpPr>
        <p:spPr>
          <a:xfrm>
            <a:off x="13691446" y="4941873"/>
            <a:ext cx="5184141" cy="922118"/>
          </a:xfrm>
          <a:prstGeom prst="rect">
            <a:avLst/>
          </a:prstGeom>
          <a:ln w="3175">
            <a:miter lim="400000"/>
          </a:ln>
          <a:extLst>
            <a:ext uri="{C572A759-6A51-4108-AA02-DFA0A04FC94B}">
              <ma14:wrappingTextBoxFlag xmlns:ma14="http://schemas.microsoft.com/office/mac/drawingml/2011/main" val="1"/>
            </a:ext>
          </a:extLst>
        </p:spPr>
        <p:txBody>
          <a:bodyPr wrap="none" lIns="101600" tIns="101600" rIns="101600" bIns="101600" anchor="ctr">
            <a:spAutoFit/>
          </a:bodyPr>
          <a:lstStyle>
            <a:lvl1pPr>
              <a:defRPr>
                <a:solidFill>
                  <a:schemeClr val="accent4">
                    <a:hueOff val="468000"/>
                    <a:satOff val="-4761"/>
                    <a:lumOff val="10196"/>
                  </a:schemeClr>
                </a:solidFill>
              </a:defRPr>
            </a:lvl1pPr>
          </a:lstStyle>
          <a:p>
            <a:pPr/>
            <a:r>
              <a:t>Trieste, Aug 2016</a:t>
            </a:r>
          </a:p>
        </p:txBody>
      </p:sp>
      <p:sp>
        <p:nvSpPr>
          <p:cNvPr id="153" name="July 2017"/>
          <p:cNvSpPr txBox="1"/>
          <p:nvPr/>
        </p:nvSpPr>
        <p:spPr>
          <a:xfrm>
            <a:off x="14825911" y="5750299"/>
            <a:ext cx="2915210" cy="922118"/>
          </a:xfrm>
          <a:prstGeom prst="rect">
            <a:avLst/>
          </a:prstGeom>
          <a:ln w="3175">
            <a:miter lim="400000"/>
          </a:ln>
          <a:extLst>
            <a:ext uri="{C572A759-6A51-4108-AA02-DFA0A04FC94B}">
              <ma14:wrappingTextBoxFlag xmlns:ma14="http://schemas.microsoft.com/office/mac/drawingml/2011/main" val="1"/>
            </a:ext>
          </a:extLst>
        </p:spPr>
        <p:txBody>
          <a:bodyPr wrap="none" lIns="101600" tIns="101600" rIns="101600" bIns="101600" anchor="ctr">
            <a:spAutoFit/>
          </a:bodyPr>
          <a:lstStyle>
            <a:lvl1pPr>
              <a:defRPr>
                <a:solidFill>
                  <a:schemeClr val="accent4">
                    <a:hueOff val="468000"/>
                    <a:satOff val="-4761"/>
                    <a:lumOff val="10196"/>
                  </a:schemeClr>
                </a:solidFill>
              </a:defRPr>
            </a:lvl1pPr>
          </a:lstStyle>
          <a:p>
            <a:pPr/>
            <a:r>
              <a:t>July 2017</a:t>
            </a:r>
          </a:p>
        </p:txBody>
      </p:sp>
      <p:sp>
        <p:nvSpPr>
          <p:cNvPr id="154" name="Aug 2018"/>
          <p:cNvSpPr txBox="1"/>
          <p:nvPr/>
        </p:nvSpPr>
        <p:spPr>
          <a:xfrm>
            <a:off x="14837189" y="6558725"/>
            <a:ext cx="2892655" cy="922118"/>
          </a:xfrm>
          <a:prstGeom prst="rect">
            <a:avLst/>
          </a:prstGeom>
          <a:ln w="3175">
            <a:miter lim="400000"/>
          </a:ln>
          <a:extLst>
            <a:ext uri="{C572A759-6A51-4108-AA02-DFA0A04FC94B}">
              <ma14:wrappingTextBoxFlag xmlns:ma14="http://schemas.microsoft.com/office/mac/drawingml/2011/main" val="1"/>
            </a:ext>
          </a:extLst>
        </p:spPr>
        <p:txBody>
          <a:bodyPr wrap="none" lIns="101600" tIns="101600" rIns="101600" bIns="101600" anchor="ctr">
            <a:spAutoFit/>
          </a:bodyPr>
          <a:lstStyle>
            <a:lvl1pPr>
              <a:defRPr>
                <a:solidFill>
                  <a:schemeClr val="accent4">
                    <a:hueOff val="468000"/>
                    <a:satOff val="-4761"/>
                    <a:lumOff val="10196"/>
                  </a:schemeClr>
                </a:solidFill>
              </a:defRPr>
            </a:lvl1pPr>
          </a:lstStyle>
          <a:p>
            <a:pPr/>
            <a:r>
              <a:t>Aug 2018</a:t>
            </a:r>
          </a:p>
        </p:txBody>
      </p:sp>
      <p:sp>
        <p:nvSpPr>
          <p:cNvPr id="155" name="Line"/>
          <p:cNvSpPr/>
          <p:nvPr/>
        </p:nvSpPr>
        <p:spPr>
          <a:xfrm flipV="1">
            <a:off x="9559986" y="11725275"/>
            <a:ext cx="1" cy="901484"/>
          </a:xfrm>
          <a:prstGeom prst="line">
            <a:avLst/>
          </a:prstGeom>
          <a:ln w="101600">
            <a:solidFill>
              <a:schemeClr val="accent5"/>
            </a:solidFill>
            <a:miter lim="400000"/>
            <a:tailEnd type="triangle"/>
          </a:ln>
        </p:spPr>
        <p:txBody>
          <a:bodyPr lIns="101600" tIns="101600" rIns="101600" bIns="101600" anchor="ctr"/>
          <a:lstStyle/>
          <a:p>
            <a:pPr>
              <a:defRPr b="0" sz="4400">
                <a:latin typeface="+mn-lt"/>
                <a:ea typeface="+mn-ea"/>
                <a:cs typeface="+mn-cs"/>
                <a:sym typeface="Helvetica Neue Medium"/>
              </a:defRPr>
            </a:pPr>
          </a:p>
        </p:txBody>
      </p:sp>
      <p:sp>
        <p:nvSpPr>
          <p:cNvPr id="156" name="São Paulo Dec 2017"/>
          <p:cNvSpPr txBox="1"/>
          <p:nvPr/>
        </p:nvSpPr>
        <p:spPr>
          <a:xfrm>
            <a:off x="5205526" y="12781866"/>
            <a:ext cx="5997348" cy="922118"/>
          </a:xfrm>
          <a:prstGeom prst="rect">
            <a:avLst/>
          </a:prstGeom>
          <a:ln w="3175">
            <a:miter lim="400000"/>
          </a:ln>
          <a:extLst>
            <a:ext uri="{C572A759-6A51-4108-AA02-DFA0A04FC94B}">
              <ma14:wrappingTextBoxFlag xmlns:ma14="http://schemas.microsoft.com/office/mac/drawingml/2011/main" val="1"/>
            </a:ext>
          </a:extLst>
        </p:spPr>
        <p:txBody>
          <a:bodyPr wrap="none" lIns="101600" tIns="101600" rIns="101600" bIns="101600" anchor="ctr">
            <a:spAutoFit/>
          </a:bodyPr>
          <a:lstStyle>
            <a:lvl1pPr>
              <a:defRPr>
                <a:solidFill>
                  <a:schemeClr val="accent5"/>
                </a:solidFill>
              </a:defRPr>
            </a:lvl1pPr>
          </a:lstStyle>
          <a:p>
            <a:pPr/>
            <a:r>
              <a:t>São Paulo Dec 2017</a:t>
            </a:r>
          </a:p>
        </p:txBody>
      </p:sp>
      <p:sp>
        <p:nvSpPr>
          <p:cNvPr id="157" name="Dec 2018"/>
          <p:cNvSpPr txBox="1"/>
          <p:nvPr/>
        </p:nvSpPr>
        <p:spPr>
          <a:xfrm>
            <a:off x="6757873" y="13541533"/>
            <a:ext cx="2892654" cy="922118"/>
          </a:xfrm>
          <a:prstGeom prst="rect">
            <a:avLst/>
          </a:prstGeom>
          <a:ln w="3175">
            <a:miter lim="400000"/>
          </a:ln>
          <a:extLst>
            <a:ext uri="{C572A759-6A51-4108-AA02-DFA0A04FC94B}">
              <ma14:wrappingTextBoxFlag xmlns:ma14="http://schemas.microsoft.com/office/mac/drawingml/2011/main" val="1"/>
            </a:ext>
          </a:extLst>
        </p:spPr>
        <p:txBody>
          <a:bodyPr wrap="none" lIns="101600" tIns="101600" rIns="101600" bIns="101600" anchor="ctr">
            <a:spAutoFit/>
          </a:bodyPr>
          <a:lstStyle>
            <a:lvl1pPr>
              <a:defRPr>
                <a:solidFill>
                  <a:schemeClr val="accent5"/>
                </a:solidFill>
              </a:defRPr>
            </a:lvl1pPr>
          </a:lstStyle>
          <a:p>
            <a:pPr/>
            <a:r>
              <a:t>Dec 2018</a:t>
            </a:r>
          </a:p>
        </p:txBody>
      </p:sp>
      <p:sp>
        <p:nvSpPr>
          <p:cNvPr id="158" name="Line"/>
          <p:cNvSpPr/>
          <p:nvPr/>
        </p:nvSpPr>
        <p:spPr>
          <a:xfrm>
            <a:off x="13472060" y="9548617"/>
            <a:ext cx="993652" cy="412255"/>
          </a:xfrm>
          <a:prstGeom prst="line">
            <a:avLst/>
          </a:prstGeom>
          <a:ln w="101600">
            <a:solidFill>
              <a:schemeClr val="accent2">
                <a:hueOff val="-177681"/>
                <a:satOff val="-17391"/>
                <a:lumOff val="16666"/>
              </a:schemeClr>
            </a:solidFill>
            <a:miter lim="400000"/>
            <a:tailEnd type="triangle"/>
          </a:ln>
        </p:spPr>
        <p:txBody>
          <a:bodyPr lIns="101600" tIns="101600" rIns="101600" bIns="101600" anchor="ctr"/>
          <a:lstStyle/>
          <a:p>
            <a:pPr>
              <a:defRPr b="0" sz="4400">
                <a:latin typeface="+mn-lt"/>
                <a:ea typeface="+mn-ea"/>
                <a:cs typeface="+mn-cs"/>
                <a:sym typeface="Helvetica Neue Medium"/>
              </a:defRPr>
            </a:pPr>
          </a:p>
        </p:txBody>
      </p:sp>
      <p:sp>
        <p:nvSpPr>
          <p:cNvPr id="159" name="Kigali, Oct 2018"/>
          <p:cNvSpPr txBox="1"/>
          <p:nvPr/>
        </p:nvSpPr>
        <p:spPr>
          <a:xfrm>
            <a:off x="9973206" y="8701991"/>
            <a:ext cx="4753154" cy="922118"/>
          </a:xfrm>
          <a:prstGeom prst="rect">
            <a:avLst/>
          </a:prstGeom>
          <a:ln w="3175">
            <a:miter lim="400000"/>
          </a:ln>
          <a:extLst>
            <a:ext uri="{C572A759-6A51-4108-AA02-DFA0A04FC94B}">
              <ma14:wrappingTextBoxFlag xmlns:ma14="http://schemas.microsoft.com/office/mac/drawingml/2011/main" val="1"/>
            </a:ext>
          </a:extLst>
        </p:spPr>
        <p:txBody>
          <a:bodyPr wrap="none" lIns="101600" tIns="101600" rIns="101600" bIns="101600" anchor="ctr">
            <a:spAutoFit/>
          </a:bodyPr>
          <a:lstStyle>
            <a:lvl1pPr>
              <a:defRPr>
                <a:solidFill>
                  <a:schemeClr val="accent2">
                    <a:hueOff val="-177681"/>
                    <a:satOff val="-17391"/>
                    <a:lumOff val="16666"/>
                  </a:schemeClr>
                </a:solidFill>
              </a:defRPr>
            </a:lvl1pPr>
          </a:lstStyle>
          <a:p>
            <a:pPr/>
            <a:r>
              <a:t>Kigali, Oct 2018</a:t>
            </a:r>
          </a:p>
        </p:txBody>
      </p:sp>
      <p:sp>
        <p:nvSpPr>
          <p:cNvPr id="160" name="Line"/>
          <p:cNvSpPr/>
          <p:nvPr/>
        </p:nvSpPr>
        <p:spPr>
          <a:xfrm>
            <a:off x="21500315" y="11347724"/>
            <a:ext cx="678119" cy="678119"/>
          </a:xfrm>
          <a:prstGeom prst="line">
            <a:avLst/>
          </a:prstGeom>
          <a:ln w="101600">
            <a:solidFill>
              <a:schemeClr val="accent1">
                <a:hueOff val="373667"/>
                <a:lumOff val="-17254"/>
              </a:schemeClr>
            </a:solidFill>
            <a:miter lim="400000"/>
            <a:tailEnd type="triangle"/>
          </a:ln>
        </p:spPr>
        <p:txBody>
          <a:bodyPr lIns="101600" tIns="101600" rIns="101600" bIns="101600" anchor="ctr"/>
          <a:lstStyle/>
          <a:p>
            <a:pPr>
              <a:defRPr b="0" sz="4400">
                <a:latin typeface="+mn-lt"/>
                <a:ea typeface="+mn-ea"/>
                <a:cs typeface="+mn-cs"/>
                <a:sym typeface="Helvetica Neue Medium"/>
              </a:defRPr>
            </a:pPr>
          </a:p>
        </p:txBody>
      </p:sp>
      <p:sp>
        <p:nvSpPr>
          <p:cNvPr id="161" name="Brisbane, Jun 2018"/>
          <p:cNvSpPr txBox="1"/>
          <p:nvPr/>
        </p:nvSpPr>
        <p:spPr>
          <a:xfrm>
            <a:off x="17532857" y="9962466"/>
            <a:ext cx="5726685" cy="922118"/>
          </a:xfrm>
          <a:prstGeom prst="rect">
            <a:avLst/>
          </a:prstGeom>
          <a:ln w="3175">
            <a:miter lim="400000"/>
          </a:ln>
          <a:extLst>
            <a:ext uri="{C572A759-6A51-4108-AA02-DFA0A04FC94B}">
              <ma14:wrappingTextBoxFlag xmlns:ma14="http://schemas.microsoft.com/office/mac/drawingml/2011/main" val="1"/>
            </a:ext>
          </a:extLst>
        </p:spPr>
        <p:txBody>
          <a:bodyPr wrap="none" lIns="101600" tIns="101600" rIns="101600" bIns="101600" anchor="ctr">
            <a:spAutoFit/>
          </a:bodyPr>
          <a:lstStyle>
            <a:lvl1pPr>
              <a:defRPr>
                <a:solidFill>
                  <a:schemeClr val="accent1">
                    <a:hueOff val="373667"/>
                    <a:lumOff val="-17254"/>
                  </a:schemeClr>
                </a:solidFill>
              </a:defRPr>
            </a:lvl1pPr>
          </a:lstStyle>
          <a:p>
            <a:pPr/>
            <a:r>
              <a:t>Brisbane, Jun 2018</a:t>
            </a:r>
          </a:p>
        </p:txBody>
      </p:sp>
      <p:sp>
        <p:nvSpPr>
          <p:cNvPr id="162" name="Line"/>
          <p:cNvSpPr/>
          <p:nvPr/>
        </p:nvSpPr>
        <p:spPr>
          <a:xfrm flipH="1">
            <a:off x="7153746" y="8425180"/>
            <a:ext cx="493165" cy="870699"/>
          </a:xfrm>
          <a:prstGeom prst="line">
            <a:avLst/>
          </a:prstGeom>
          <a:ln w="101600">
            <a:solidFill>
              <a:schemeClr val="accent6">
                <a:satOff val="15424"/>
                <a:lumOff val="17647"/>
              </a:schemeClr>
            </a:solidFill>
            <a:miter lim="400000"/>
            <a:tailEnd type="triangle"/>
          </a:ln>
        </p:spPr>
        <p:txBody>
          <a:bodyPr lIns="101600" tIns="101600" rIns="101600" bIns="101600" anchor="ctr"/>
          <a:lstStyle/>
          <a:p>
            <a:pPr>
              <a:defRPr b="0" sz="4400">
                <a:latin typeface="+mn-lt"/>
                <a:ea typeface="+mn-ea"/>
                <a:cs typeface="+mn-cs"/>
                <a:sym typeface="Helvetica Neue Medium"/>
              </a:defRPr>
            </a:pPr>
          </a:p>
        </p:txBody>
      </p:sp>
      <p:sp>
        <p:nvSpPr>
          <p:cNvPr id="163" name="San José, Dec 2019"/>
          <p:cNvSpPr txBox="1"/>
          <p:nvPr/>
        </p:nvSpPr>
        <p:spPr>
          <a:xfrm>
            <a:off x="4951018" y="7449982"/>
            <a:ext cx="5896763" cy="922118"/>
          </a:xfrm>
          <a:prstGeom prst="rect">
            <a:avLst/>
          </a:prstGeom>
          <a:ln w="3175">
            <a:miter lim="400000"/>
          </a:ln>
          <a:extLst>
            <a:ext uri="{C572A759-6A51-4108-AA02-DFA0A04FC94B}">
              <ma14:wrappingTextBoxFlag xmlns:ma14="http://schemas.microsoft.com/office/mac/drawingml/2011/main" val="1"/>
            </a:ext>
          </a:extLst>
        </p:spPr>
        <p:txBody>
          <a:bodyPr wrap="none" lIns="101600" tIns="101600" rIns="101600" bIns="101600" anchor="ctr">
            <a:spAutoFit/>
          </a:bodyPr>
          <a:lstStyle>
            <a:lvl1pPr>
              <a:defRPr>
                <a:solidFill>
                  <a:schemeClr val="accent6">
                    <a:satOff val="15424"/>
                    <a:lumOff val="17647"/>
                  </a:schemeClr>
                </a:solidFill>
              </a:defRPr>
            </a:lvl1pPr>
          </a:lstStyle>
          <a:p>
            <a:pPr/>
            <a:r>
              <a:t>San José, Dec 2019</a:t>
            </a:r>
          </a:p>
        </p:txBody>
      </p:sp>
      <p:sp>
        <p:nvSpPr>
          <p:cNvPr id="164" name="Aug 2019"/>
          <p:cNvSpPr txBox="1"/>
          <p:nvPr/>
        </p:nvSpPr>
        <p:spPr>
          <a:xfrm>
            <a:off x="14837189" y="7449982"/>
            <a:ext cx="2892655" cy="922118"/>
          </a:xfrm>
          <a:prstGeom prst="rect">
            <a:avLst/>
          </a:prstGeom>
          <a:ln w="3175">
            <a:miter lim="400000"/>
          </a:ln>
          <a:extLst>
            <a:ext uri="{C572A759-6A51-4108-AA02-DFA0A04FC94B}">
              <ma14:wrappingTextBoxFlag xmlns:ma14="http://schemas.microsoft.com/office/mac/drawingml/2011/main" val="1"/>
            </a:ext>
          </a:extLst>
        </p:spPr>
        <p:txBody>
          <a:bodyPr wrap="none" lIns="101600" tIns="101600" rIns="101600" bIns="101600" anchor="ctr">
            <a:spAutoFit/>
          </a:bodyPr>
          <a:lstStyle>
            <a:lvl1pPr>
              <a:defRPr>
                <a:solidFill>
                  <a:schemeClr val="accent4">
                    <a:hueOff val="468000"/>
                    <a:satOff val="-4761"/>
                    <a:lumOff val="10196"/>
                  </a:schemeClr>
                </a:solidFill>
              </a:defRPr>
            </a:lvl1pPr>
          </a:lstStyle>
          <a:p>
            <a:pPr/>
            <a:r>
              <a:t>Aug 2019</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Software Carpentry"/>
          <p:cNvSpPr txBox="1"/>
          <p:nvPr/>
        </p:nvSpPr>
        <p:spPr>
          <a:xfrm>
            <a:off x="9283522" y="2282127"/>
            <a:ext cx="5462909" cy="1224284"/>
          </a:xfrm>
          <a:prstGeom prst="rect">
            <a:avLst/>
          </a:prstGeom>
          <a:ln w="50800">
            <a:solidFill>
              <a:srgbClr val="00882B"/>
            </a:solidFill>
            <a:miter lim="400000"/>
          </a:ln>
          <a:extLst>
            <a:ext uri="{C572A759-6A51-4108-AA02-DFA0A04FC94B}">
              <ma14:wrappingTextBoxFlag xmlns:ma14="http://schemas.microsoft.com/office/mac/drawingml/2011/main" val="1"/>
            </a:ext>
          </a:extLst>
        </p:spPr>
        <p:txBody>
          <a:bodyPr wrap="none" lIns="237491" tIns="237491" rIns="237491" bIns="237491" anchor="ctr">
            <a:spAutoFit/>
          </a:bodyPr>
          <a:lstStyle>
            <a:lvl1pPr algn="l" defTabSz="5072474">
              <a:defRPr b="0">
                <a:solidFill>
                  <a:srgbClr val="00882B"/>
                </a:solidFill>
                <a:effectLst>
                  <a:outerShdw sx="100000" sy="100000" kx="0" ky="0" algn="b" rotWithShape="0" blurRad="38100" dist="12700" dir="5400000">
                    <a:srgbClr val="000000">
                      <a:alpha val="50000"/>
                    </a:srgbClr>
                  </a:outerShdw>
                </a:effectLst>
                <a:latin typeface="Gill Sans"/>
                <a:ea typeface="Gill Sans"/>
                <a:cs typeface="Gill Sans"/>
                <a:sym typeface="Gill Sans"/>
              </a:defRPr>
            </a:lvl1pPr>
          </a:lstStyle>
          <a:p>
            <a:pPr/>
            <a:r>
              <a:t>Software Carpentry</a:t>
            </a:r>
          </a:p>
        </p:txBody>
      </p:sp>
      <p:sp>
        <p:nvSpPr>
          <p:cNvPr id="167" name="Computational Infrastructures"/>
          <p:cNvSpPr txBox="1"/>
          <p:nvPr/>
        </p:nvSpPr>
        <p:spPr>
          <a:xfrm>
            <a:off x="20173235" y="2785206"/>
            <a:ext cx="4890381" cy="1922784"/>
          </a:xfrm>
          <a:prstGeom prst="rect">
            <a:avLst/>
          </a:prstGeom>
          <a:ln w="50800">
            <a:solidFill>
              <a:srgbClr val="0365C0"/>
            </a:solidFill>
            <a:miter lim="400000"/>
          </a:ln>
          <a:extLst>
            <a:ext uri="{C572A759-6A51-4108-AA02-DFA0A04FC94B}">
              <ma14:wrappingTextBoxFlag xmlns:ma14="http://schemas.microsoft.com/office/mac/drawingml/2011/main" val="1"/>
            </a:ext>
          </a:extLst>
        </p:spPr>
        <p:txBody>
          <a:bodyPr lIns="237491" tIns="237491" rIns="237491" bIns="237491" anchor="ctr">
            <a:spAutoFit/>
          </a:bodyPr>
          <a:lstStyle>
            <a:lvl1pPr algn="l" defTabSz="5072474">
              <a:defRPr b="0">
                <a:solidFill>
                  <a:srgbClr val="0365C0"/>
                </a:solidFill>
                <a:latin typeface="Gill Sans"/>
                <a:ea typeface="Gill Sans"/>
                <a:cs typeface="Gill Sans"/>
                <a:sym typeface="Gill Sans"/>
              </a:defRPr>
            </a:lvl1pPr>
          </a:lstStyle>
          <a:p>
            <a:pPr/>
            <a:r>
              <a:t>Computational Infrastructures</a:t>
            </a:r>
          </a:p>
        </p:txBody>
      </p:sp>
      <p:sp>
        <p:nvSpPr>
          <p:cNvPr id="168" name="Visualisation"/>
          <p:cNvSpPr txBox="1"/>
          <p:nvPr/>
        </p:nvSpPr>
        <p:spPr>
          <a:xfrm>
            <a:off x="4877148" y="5022648"/>
            <a:ext cx="3579638" cy="1224284"/>
          </a:xfrm>
          <a:prstGeom prst="rect">
            <a:avLst/>
          </a:prstGeom>
          <a:ln w="50800">
            <a:solidFill>
              <a:srgbClr val="C82506"/>
            </a:solidFill>
            <a:miter lim="400000"/>
          </a:ln>
          <a:extLst>
            <a:ext uri="{C572A759-6A51-4108-AA02-DFA0A04FC94B}">
              <ma14:wrappingTextBoxFlag xmlns:ma14="http://schemas.microsoft.com/office/mac/drawingml/2011/main" val="1"/>
            </a:ext>
          </a:extLst>
        </p:spPr>
        <p:txBody>
          <a:bodyPr wrap="none" lIns="237491" tIns="237491" rIns="237491" bIns="237491" anchor="ctr">
            <a:spAutoFit/>
          </a:bodyPr>
          <a:lstStyle>
            <a:lvl1pPr algn="l" defTabSz="5072474">
              <a:defRPr b="0">
                <a:solidFill>
                  <a:srgbClr val="C82506"/>
                </a:solidFill>
                <a:latin typeface="Gill Sans"/>
                <a:ea typeface="Gill Sans"/>
                <a:cs typeface="Gill Sans"/>
                <a:sym typeface="Gill Sans"/>
              </a:defRPr>
            </a:lvl1pPr>
          </a:lstStyle>
          <a:p>
            <a:pPr/>
            <a:r>
              <a:t>Visualisation</a:t>
            </a:r>
          </a:p>
        </p:txBody>
      </p:sp>
      <p:sp>
        <p:nvSpPr>
          <p:cNvPr id="169" name="Information Security"/>
          <p:cNvSpPr txBox="1"/>
          <p:nvPr/>
        </p:nvSpPr>
        <p:spPr>
          <a:xfrm>
            <a:off x="18048814" y="15018769"/>
            <a:ext cx="5585246" cy="1224284"/>
          </a:xfrm>
          <a:prstGeom prst="rect">
            <a:avLst/>
          </a:prstGeom>
          <a:ln w="50800">
            <a:solidFill>
              <a:srgbClr val="F5D328"/>
            </a:solidFill>
            <a:miter lim="400000"/>
          </a:ln>
          <a:extLst>
            <a:ext uri="{C572A759-6A51-4108-AA02-DFA0A04FC94B}">
              <ma14:wrappingTextBoxFlag xmlns:ma14="http://schemas.microsoft.com/office/mac/drawingml/2011/main" val="1"/>
            </a:ext>
          </a:extLst>
        </p:spPr>
        <p:txBody>
          <a:bodyPr wrap="none" lIns="237491" tIns="237491" rIns="237491" bIns="237491" anchor="ctr">
            <a:spAutoFit/>
          </a:bodyPr>
          <a:lstStyle>
            <a:lvl1pPr algn="l" defTabSz="5072474">
              <a:defRPr b="0">
                <a:solidFill>
                  <a:srgbClr val="F5D328"/>
                </a:solidFill>
                <a:latin typeface="Gill Sans"/>
                <a:ea typeface="Gill Sans"/>
                <a:cs typeface="Gill Sans"/>
                <a:sym typeface="Gill Sans"/>
              </a:defRPr>
            </a:lvl1pPr>
          </a:lstStyle>
          <a:p>
            <a:pPr/>
            <a:r>
              <a:t>Information Security</a:t>
            </a:r>
          </a:p>
        </p:txBody>
      </p:sp>
      <p:sp>
        <p:nvSpPr>
          <p:cNvPr id="170" name="Open Science"/>
          <p:cNvSpPr txBox="1"/>
          <p:nvPr/>
        </p:nvSpPr>
        <p:spPr>
          <a:xfrm>
            <a:off x="13350611" y="8277225"/>
            <a:ext cx="3946946" cy="1224284"/>
          </a:xfrm>
          <a:prstGeom prst="rect">
            <a:avLst/>
          </a:prstGeom>
          <a:ln w="50800">
            <a:solidFill>
              <a:srgbClr val="F39019"/>
            </a:solidFill>
            <a:miter lim="400000"/>
          </a:ln>
          <a:extLst>
            <a:ext uri="{C572A759-6A51-4108-AA02-DFA0A04FC94B}">
              <ma14:wrappingTextBoxFlag xmlns:ma14="http://schemas.microsoft.com/office/mac/drawingml/2011/main" val="1"/>
            </a:ext>
          </a:extLst>
        </p:spPr>
        <p:txBody>
          <a:bodyPr wrap="none" lIns="237491" tIns="237491" rIns="237491" bIns="237491" anchor="ctr">
            <a:spAutoFit/>
          </a:bodyPr>
          <a:lstStyle>
            <a:lvl1pPr algn="l" defTabSz="5072474">
              <a:defRPr b="0">
                <a:solidFill>
                  <a:srgbClr val="F39019"/>
                </a:solidFill>
                <a:latin typeface="Gill Sans"/>
                <a:ea typeface="Gill Sans"/>
                <a:cs typeface="Gill Sans"/>
                <a:sym typeface="Gill Sans"/>
              </a:defRPr>
            </a:lvl1pPr>
          </a:lstStyle>
          <a:p>
            <a:pPr/>
            <a:r>
              <a:t>Open Science</a:t>
            </a:r>
          </a:p>
        </p:txBody>
      </p:sp>
      <p:sp>
        <p:nvSpPr>
          <p:cNvPr id="171" name="Research Data Management"/>
          <p:cNvSpPr txBox="1"/>
          <p:nvPr/>
        </p:nvSpPr>
        <p:spPr>
          <a:xfrm>
            <a:off x="2482363" y="10768471"/>
            <a:ext cx="7425655" cy="1224284"/>
          </a:xfrm>
          <a:prstGeom prst="rect">
            <a:avLst/>
          </a:prstGeom>
          <a:ln w="50800">
            <a:solidFill>
              <a:srgbClr val="51A7F9"/>
            </a:solidFill>
            <a:miter lim="400000"/>
          </a:ln>
          <a:extLst>
            <a:ext uri="{C572A759-6A51-4108-AA02-DFA0A04FC94B}">
              <ma14:wrappingTextBoxFlag xmlns:ma14="http://schemas.microsoft.com/office/mac/drawingml/2011/main" val="1"/>
            </a:ext>
          </a:extLst>
        </p:spPr>
        <p:txBody>
          <a:bodyPr wrap="none" lIns="237491" tIns="237491" rIns="237491" bIns="237491" anchor="ctr">
            <a:spAutoFit/>
          </a:bodyPr>
          <a:lstStyle>
            <a:lvl1pPr algn="l" defTabSz="5072474">
              <a:defRPr b="0">
                <a:solidFill>
                  <a:srgbClr val="51A7F9"/>
                </a:solidFill>
                <a:latin typeface="Gill Sans"/>
                <a:ea typeface="Gill Sans"/>
                <a:cs typeface="Gill Sans"/>
                <a:sym typeface="Gill Sans"/>
              </a:defRPr>
            </a:lvl1pPr>
          </a:lstStyle>
          <a:p>
            <a:pPr/>
            <a:r>
              <a:t>Research Data Management</a:t>
            </a:r>
          </a:p>
        </p:txBody>
      </p:sp>
      <p:sp>
        <p:nvSpPr>
          <p:cNvPr id="172" name="Author Carpentry"/>
          <p:cNvSpPr txBox="1"/>
          <p:nvPr/>
        </p:nvSpPr>
        <p:spPr>
          <a:xfrm>
            <a:off x="8948175" y="15018769"/>
            <a:ext cx="5069110" cy="1224284"/>
          </a:xfrm>
          <a:prstGeom prst="rect">
            <a:avLst/>
          </a:prstGeom>
          <a:ln w="50800">
            <a:solidFill>
              <a:srgbClr val="70BF41"/>
            </a:solidFill>
            <a:miter lim="400000"/>
          </a:ln>
          <a:extLst>
            <a:ext uri="{C572A759-6A51-4108-AA02-DFA0A04FC94B}">
              <ma14:wrappingTextBoxFlag xmlns:ma14="http://schemas.microsoft.com/office/mac/drawingml/2011/main" val="1"/>
            </a:ext>
          </a:extLst>
        </p:spPr>
        <p:txBody>
          <a:bodyPr wrap="none" lIns="237491" tIns="237491" rIns="237491" bIns="237491" anchor="ctr">
            <a:spAutoFit/>
          </a:bodyPr>
          <a:lstStyle>
            <a:lvl1pPr algn="l" defTabSz="5072474">
              <a:defRPr b="0">
                <a:solidFill>
                  <a:srgbClr val="70BF41"/>
                </a:solidFill>
                <a:latin typeface="Gill Sans"/>
                <a:ea typeface="Gill Sans"/>
                <a:cs typeface="Gill Sans"/>
                <a:sym typeface="Gill Sans"/>
              </a:defRPr>
            </a:lvl1pPr>
          </a:lstStyle>
          <a:p>
            <a:pPr/>
            <a:r>
              <a:t>Author Carpentry</a:t>
            </a:r>
          </a:p>
        </p:txBody>
      </p:sp>
      <p:sp>
        <p:nvSpPr>
          <p:cNvPr id="173" name="Machine Learning"/>
          <p:cNvSpPr txBox="1"/>
          <p:nvPr/>
        </p:nvSpPr>
        <p:spPr>
          <a:xfrm>
            <a:off x="20642088" y="11055877"/>
            <a:ext cx="4841999" cy="1224285"/>
          </a:xfrm>
          <a:prstGeom prst="rect">
            <a:avLst/>
          </a:prstGeom>
          <a:ln w="50800">
            <a:solidFill>
              <a:srgbClr val="EC5D57"/>
            </a:solidFill>
            <a:miter lim="400000"/>
          </a:ln>
          <a:extLst>
            <a:ext uri="{C572A759-6A51-4108-AA02-DFA0A04FC94B}">
              <ma14:wrappingTextBoxFlag xmlns:ma14="http://schemas.microsoft.com/office/mac/drawingml/2011/main" val="1"/>
            </a:ext>
          </a:extLst>
        </p:spPr>
        <p:txBody>
          <a:bodyPr wrap="none" lIns="237491" tIns="237491" rIns="237491" bIns="237491" anchor="ctr">
            <a:spAutoFit/>
          </a:bodyPr>
          <a:lstStyle>
            <a:lvl1pPr algn="l" defTabSz="5072474">
              <a:defRPr b="0">
                <a:solidFill>
                  <a:srgbClr val="EC5D57"/>
                </a:solidFill>
                <a:latin typeface="Gill Sans"/>
                <a:ea typeface="Gill Sans"/>
                <a:cs typeface="Gill Sans"/>
                <a:sym typeface="Gill Sans"/>
              </a:defRPr>
            </a:lvl1pPr>
          </a:lstStyle>
          <a:p>
            <a:pPr/>
            <a:r>
              <a:t>Machine Learning</a:t>
            </a:r>
          </a:p>
        </p:txBody>
      </p:sp>
      <p:cxnSp>
        <p:nvCxnSpPr>
          <p:cNvPr id="174" name="Connection Line"/>
          <p:cNvCxnSpPr>
            <a:stCxn id="170" idx="0"/>
            <a:endCxn id="167" idx="0"/>
          </p:cNvCxnSpPr>
          <p:nvPr/>
        </p:nvCxnSpPr>
        <p:spPr>
          <a:xfrm flipV="1">
            <a:off x="15324083" y="3746598"/>
            <a:ext cx="7294343" cy="5142769"/>
          </a:xfrm>
          <a:prstGeom prst="straightConnector1">
            <a:avLst/>
          </a:prstGeom>
          <a:ln w="50800">
            <a:solidFill>
              <a:srgbClr val="942192"/>
            </a:solidFill>
            <a:miter lim="400000"/>
            <a:headEnd type="triangle"/>
            <a:tailEnd type="triangle"/>
          </a:ln>
        </p:spPr>
      </p:cxnSp>
      <p:sp>
        <p:nvSpPr>
          <p:cNvPr id="183" name="Connection Line"/>
          <p:cNvSpPr/>
          <p:nvPr/>
        </p:nvSpPr>
        <p:spPr>
          <a:xfrm>
            <a:off x="12050659" y="3665794"/>
            <a:ext cx="2697177" cy="4585927"/>
          </a:xfrm>
          <a:custGeom>
            <a:avLst/>
            <a:gdLst/>
            <a:ahLst/>
            <a:cxnLst>
              <a:cxn ang="0">
                <a:pos x="wd2" y="hd2"/>
              </a:cxn>
              <a:cxn ang="5400000">
                <a:pos x="wd2" y="hd2"/>
              </a:cxn>
              <a:cxn ang="10800000">
                <a:pos x="wd2" y="hd2"/>
              </a:cxn>
              <a:cxn ang="16200000">
                <a:pos x="wd2" y="hd2"/>
              </a:cxn>
            </a:cxnLst>
            <a:rect l="0" t="0" r="r" b="b"/>
            <a:pathLst>
              <a:path w="20323" h="21600" fill="norm" stroke="1" extrusionOk="0">
                <a:moveTo>
                  <a:pt x="20323" y="21600"/>
                </a:moveTo>
                <a:cubicBezTo>
                  <a:pt x="5431" y="11082"/>
                  <a:pt x="-1277" y="3882"/>
                  <a:pt x="200" y="0"/>
                </a:cubicBezTo>
              </a:path>
            </a:pathLst>
          </a:custGeom>
          <a:ln w="50800">
            <a:solidFill>
              <a:srgbClr val="942192"/>
            </a:solidFill>
            <a:miter lim="400000"/>
            <a:headEnd type="triangle"/>
            <a:tailEnd type="triangle"/>
          </a:ln>
        </p:spPr>
        <p:txBody>
          <a:bodyPr/>
          <a:lstStyle/>
          <a:p>
            <a:pPr/>
          </a:p>
        </p:txBody>
      </p:sp>
      <p:cxnSp>
        <p:nvCxnSpPr>
          <p:cNvPr id="176" name="Connection Line"/>
          <p:cNvCxnSpPr>
            <a:stCxn id="168" idx="0"/>
            <a:endCxn id="170" idx="0"/>
          </p:cNvCxnSpPr>
          <p:nvPr/>
        </p:nvCxnSpPr>
        <p:spPr>
          <a:xfrm>
            <a:off x="6666966" y="5634789"/>
            <a:ext cx="8657118" cy="3254578"/>
          </a:xfrm>
          <a:prstGeom prst="straightConnector1">
            <a:avLst/>
          </a:prstGeom>
          <a:ln w="50800">
            <a:solidFill>
              <a:srgbClr val="942192"/>
            </a:solidFill>
            <a:miter lim="400000"/>
            <a:headEnd type="triangle"/>
            <a:tailEnd type="triangle"/>
          </a:ln>
        </p:spPr>
      </p:cxnSp>
      <p:cxnSp>
        <p:nvCxnSpPr>
          <p:cNvPr id="177" name="Connection Line"/>
          <p:cNvCxnSpPr>
            <a:stCxn id="170" idx="0"/>
            <a:endCxn id="172" idx="0"/>
          </p:cNvCxnSpPr>
          <p:nvPr/>
        </p:nvCxnSpPr>
        <p:spPr>
          <a:xfrm flipH="1">
            <a:off x="11482730" y="8889366"/>
            <a:ext cx="3841354" cy="6741546"/>
          </a:xfrm>
          <a:prstGeom prst="straightConnector1">
            <a:avLst/>
          </a:prstGeom>
          <a:ln w="50800">
            <a:solidFill>
              <a:srgbClr val="942192"/>
            </a:solidFill>
            <a:miter lim="400000"/>
            <a:headEnd type="triangle"/>
            <a:tailEnd type="triangle"/>
          </a:ln>
        </p:spPr>
      </p:cxnSp>
      <p:cxnSp>
        <p:nvCxnSpPr>
          <p:cNvPr id="178" name="Connection Line"/>
          <p:cNvCxnSpPr>
            <a:stCxn id="170" idx="0"/>
            <a:endCxn id="169" idx="0"/>
          </p:cNvCxnSpPr>
          <p:nvPr/>
        </p:nvCxnSpPr>
        <p:spPr>
          <a:xfrm>
            <a:off x="15324083" y="8889366"/>
            <a:ext cx="5517355" cy="6741546"/>
          </a:xfrm>
          <a:prstGeom prst="straightConnector1">
            <a:avLst/>
          </a:prstGeom>
          <a:ln w="50800">
            <a:solidFill>
              <a:srgbClr val="942192"/>
            </a:solidFill>
            <a:miter lim="400000"/>
            <a:headEnd type="triangle"/>
            <a:tailEnd type="triangle"/>
          </a:ln>
        </p:spPr>
      </p:cxnSp>
      <p:sp>
        <p:nvSpPr>
          <p:cNvPr id="184" name="Connection Line"/>
          <p:cNvSpPr/>
          <p:nvPr/>
        </p:nvSpPr>
        <p:spPr>
          <a:xfrm>
            <a:off x="16590663" y="9526984"/>
            <a:ext cx="3974796" cy="17320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9841" y="11167"/>
                  <a:pt x="17041" y="18367"/>
                  <a:pt x="21600" y="21600"/>
                </a:cubicBezTo>
              </a:path>
            </a:pathLst>
          </a:custGeom>
          <a:ln w="50800">
            <a:solidFill>
              <a:srgbClr val="942192"/>
            </a:solidFill>
            <a:miter lim="400000"/>
            <a:headEnd type="triangle"/>
            <a:tailEnd type="triangle"/>
          </a:ln>
        </p:spPr>
        <p:txBody>
          <a:bodyPr/>
          <a:lstStyle/>
          <a:p>
            <a:pPr/>
          </a:p>
        </p:txBody>
      </p:sp>
      <p:sp>
        <p:nvSpPr>
          <p:cNvPr id="185" name="Connection Line"/>
          <p:cNvSpPr/>
          <p:nvPr/>
        </p:nvSpPr>
        <p:spPr>
          <a:xfrm>
            <a:off x="6209005" y="12018315"/>
            <a:ext cx="2620193" cy="32674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8341" y="16570"/>
                  <a:pt x="1141" y="9370"/>
                  <a:pt x="0" y="0"/>
                </a:cubicBezTo>
              </a:path>
            </a:pathLst>
          </a:custGeom>
          <a:ln w="50800">
            <a:solidFill>
              <a:srgbClr val="942192"/>
            </a:solidFill>
            <a:miter lim="400000"/>
            <a:headEnd type="triangle"/>
            <a:tailEnd type="triangle"/>
          </a:ln>
        </p:spPr>
        <p:txBody>
          <a:bodyPr/>
          <a:lstStyle/>
          <a:p>
            <a:pPr/>
          </a:p>
        </p:txBody>
      </p:sp>
      <p:sp>
        <p:nvSpPr>
          <p:cNvPr id="181" name="Line"/>
          <p:cNvSpPr/>
          <p:nvPr/>
        </p:nvSpPr>
        <p:spPr>
          <a:xfrm flipV="1">
            <a:off x="7556567" y="8803968"/>
            <a:ext cx="5702291" cy="1899264"/>
          </a:xfrm>
          <a:prstGeom prst="line">
            <a:avLst/>
          </a:prstGeom>
          <a:ln w="50800">
            <a:solidFill>
              <a:srgbClr val="942192"/>
            </a:solidFill>
            <a:miter lim="400000"/>
            <a:headEnd type="arrow"/>
            <a:tailEnd type="arrow"/>
          </a:ln>
        </p:spPr>
        <p:txBody>
          <a:bodyPr lIns="101500" tIns="101500" rIns="101500" bIns="101500" anchor="ctr"/>
          <a:lstStyle/>
          <a:p>
            <a:pPr>
              <a:defRPr b="0" sz="4400">
                <a:latin typeface="+mn-lt"/>
                <a:ea typeface="+mn-ea"/>
                <a:cs typeface="+mn-cs"/>
                <a:sym typeface="Helvetica Neue Medium"/>
              </a:defRPr>
            </a:pPr>
          </a:p>
        </p:txBody>
      </p:sp>
      <p:sp>
        <p:nvSpPr>
          <p:cNvPr id="182" name="Curriculum"/>
          <p:cNvSpPr txBox="1"/>
          <p:nvPr/>
        </p:nvSpPr>
        <p:spPr>
          <a:xfrm>
            <a:off x="1178928" y="1673227"/>
            <a:ext cx="5432354" cy="1443133"/>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sz="8400"/>
            </a:lvl1pPr>
          </a:lstStyle>
          <a:p>
            <a:pPr/>
            <a:r>
              <a:t>Curriculum</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FAIRsFAIR"/>
          <p:cNvSpPr txBox="1"/>
          <p:nvPr/>
        </p:nvSpPr>
        <p:spPr>
          <a:xfrm>
            <a:off x="789683" y="1069083"/>
            <a:ext cx="3094234"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FAIRsFAIR</a:t>
            </a:r>
          </a:p>
        </p:txBody>
      </p:sp>
      <p:sp>
        <p:nvSpPr>
          <p:cNvPr id="188" name="New EU network"/>
          <p:cNvSpPr txBox="1"/>
          <p:nvPr/>
        </p:nvSpPr>
        <p:spPr>
          <a:xfrm>
            <a:off x="689501" y="3055266"/>
            <a:ext cx="4786483"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New EU network</a:t>
            </a:r>
          </a:p>
        </p:txBody>
      </p:sp>
      <p:sp>
        <p:nvSpPr>
          <p:cNvPr id="189" name="“FAIRsFAIR aims to supply practical solutions for the use of the FAIR data principles throughout the research data life cycle with emphasis on fostering FAIR data culture and the uptake of good practices in making data FAIR.”"/>
          <p:cNvSpPr txBox="1"/>
          <p:nvPr/>
        </p:nvSpPr>
        <p:spPr>
          <a:xfrm>
            <a:off x="639197" y="5469633"/>
            <a:ext cx="16423025" cy="3081534"/>
          </a:xfrm>
          <a:prstGeom prst="rect">
            <a:avLst/>
          </a:prstGeom>
          <a:ln w="3175">
            <a:miter lim="400000"/>
          </a:ln>
          <a:extLst>
            <a:ext uri="{C572A759-6A51-4108-AA02-DFA0A04FC94B}">
              <ma14:wrappingTextBoxFlag xmlns:ma14="http://schemas.microsoft.com/office/mac/drawingml/2011/main" val="1"/>
            </a:ext>
          </a:extLst>
        </p:spPr>
        <p:txBody>
          <a:bodyPr lIns="101500" tIns="101500" rIns="101500" bIns="101500" anchor="ctr">
            <a:spAutoFit/>
          </a:bodyPr>
          <a:lstStyle>
            <a:lvl1pPr algn="l" defTabSz="914400">
              <a:lnSpc>
                <a:spcPts val="8500"/>
              </a:lnSpc>
              <a:defRPr b="0"/>
            </a:lvl1pPr>
          </a:lstStyle>
          <a:p>
            <a:pPr/>
            <a:r>
              <a:t>“FAIRsFAIR aims to supply practical solutions for the use of the FAIR data principles throughout the research data life cycle with emphasis on fostering FAIR data culture and the uptake of good practices in making data FAIR.”     </a:t>
            </a:r>
          </a:p>
        </p:txBody>
      </p:sp>
      <p:sp>
        <p:nvSpPr>
          <p:cNvPr id="190" name="Delivery of three CODATA-RDA schools for a European audience and greater FAIR data content."/>
          <p:cNvSpPr txBox="1"/>
          <p:nvPr/>
        </p:nvSpPr>
        <p:spPr>
          <a:xfrm>
            <a:off x="7679433" y="10807117"/>
            <a:ext cx="14957012" cy="1633733"/>
          </a:xfrm>
          <a:prstGeom prst="rect">
            <a:avLst/>
          </a:prstGeom>
          <a:ln w="3175">
            <a:miter lim="400000"/>
          </a:ln>
          <a:extLst>
            <a:ext uri="{C572A759-6A51-4108-AA02-DFA0A04FC94B}">
              <ma14:wrappingTextBoxFlag xmlns:ma14="http://schemas.microsoft.com/office/mac/drawingml/2011/main" val="1"/>
            </a:ext>
          </a:extLst>
        </p:spPr>
        <p:txBody>
          <a:bodyPr lIns="101500" tIns="101500" rIns="101500" bIns="101500" anchor="ctr">
            <a:spAutoFit/>
          </a:bodyPr>
          <a:lstStyle>
            <a:lvl1pPr algn="l">
              <a:defRPr b="0"/>
            </a:lvl1pPr>
          </a:lstStyle>
          <a:p>
            <a:pPr/>
            <a:r>
              <a:t>Delivery of three CODATA-RDA schools for a European audience and greater FAIR data content.</a:t>
            </a:r>
          </a:p>
        </p:txBody>
      </p:sp>
      <p:sp>
        <p:nvSpPr>
          <p:cNvPr id="191" name="Discussion of delivery of ‘franchised’ schools for…"/>
          <p:cNvSpPr txBox="1"/>
          <p:nvPr/>
        </p:nvSpPr>
        <p:spPr>
          <a:xfrm>
            <a:off x="7759392" y="14315800"/>
            <a:ext cx="13729315" cy="16337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p>
            <a:pPr algn="l">
              <a:defRPr b="0"/>
            </a:pPr>
            <a:r>
              <a:t>Discussion of delivery of ‘franchised’ schools for </a:t>
            </a:r>
          </a:p>
          <a:p>
            <a:pPr algn="l">
              <a:defRPr b="0"/>
            </a:pPr>
            <a:r>
              <a:t>specific disciplines.</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9" grpId="1" fill="hold">
                                  <p:stCondLst>
                                    <p:cond delay="0"/>
                                  </p:stCondLst>
                                  <p:iterate type="el" backwards="0">
                                    <p:tmAbs val="0"/>
                                  </p:iterate>
                                  <p:childTnLst>
                                    <p:set>
                                      <p:cBhvr>
                                        <p:cTn id="6" fill="hold"/>
                                        <p:tgtEl>
                                          <p:spTgt spid="190"/>
                                        </p:tgtEl>
                                        <p:attrNameLst>
                                          <p:attrName>style.visibility</p:attrName>
                                        </p:attrNameLst>
                                      </p:cBhvr>
                                      <p:to>
                                        <p:strVal val="visible"/>
                                      </p:to>
                                    </p:set>
                                    <p:animEffect filter="dissolve" transition="in">
                                      <p:cBhvr>
                                        <p:cTn id="7" dur="1000"/>
                                        <p:tgtEl>
                                          <p:spTgt spid="190"/>
                                        </p:tgtEl>
                                      </p:cBhvr>
                                    </p:animEffect>
                                  </p:childTnLst>
                                </p:cTn>
                              </p:par>
                            </p:childTnLst>
                          </p:cTn>
                        </p:par>
                        <p:par>
                          <p:cTn id="8" fill="hold">
                            <p:stCondLst>
                              <p:cond delay="1000"/>
                            </p:stCondLst>
                            <p:childTnLst>
                              <p:par>
                                <p:cTn id="9" presetClass="entr" nodeType="afterEffect" presetID="9" grpId="2" fill="hold">
                                  <p:stCondLst>
                                    <p:cond delay="0"/>
                                  </p:stCondLst>
                                  <p:iterate type="el" backwards="0">
                                    <p:tmAbs val="0"/>
                                  </p:iterate>
                                  <p:childTnLst>
                                    <p:set>
                                      <p:cBhvr>
                                        <p:cTn id="10" fill="hold"/>
                                        <p:tgtEl>
                                          <p:spTgt spid="191"/>
                                        </p:tgtEl>
                                        <p:attrNameLst>
                                          <p:attrName>style.visibility</p:attrName>
                                        </p:attrNameLst>
                                      </p:cBhvr>
                                      <p:to>
                                        <p:strVal val="visible"/>
                                      </p:to>
                                    </p:set>
                                    <p:animEffect filter="dissolve" transition="in">
                                      <p:cBhvr>
                                        <p:cTn id="11" dur="1000"/>
                                        <p:tgtEl>
                                          <p:spTgt spid="1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90" grpId="1"/>
      <p:bldP build="whole" bldLvl="1" animBg="1" rev="0" advAuto="0" spid="191" grpId="2"/>
    </p:bld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193" name="Week 1"/>
          <p:cNvSpPr txBox="1"/>
          <p:nvPr/>
        </p:nvSpPr>
        <p:spPr>
          <a:xfrm>
            <a:off x="3569264" y="14018469"/>
            <a:ext cx="2224944"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Week 1</a:t>
            </a:r>
          </a:p>
        </p:txBody>
      </p:sp>
      <p:sp>
        <p:nvSpPr>
          <p:cNvPr id="194" name="Week 2"/>
          <p:cNvSpPr txBox="1"/>
          <p:nvPr/>
        </p:nvSpPr>
        <p:spPr>
          <a:xfrm>
            <a:off x="17094243" y="14018469"/>
            <a:ext cx="2224944"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Week 2</a:t>
            </a:r>
          </a:p>
        </p:txBody>
      </p:sp>
      <p:sp>
        <p:nvSpPr>
          <p:cNvPr id="195" name="Common"/>
          <p:cNvSpPr txBox="1"/>
          <p:nvPr/>
        </p:nvSpPr>
        <p:spPr>
          <a:xfrm>
            <a:off x="3301751" y="7332093"/>
            <a:ext cx="2759970" cy="935234"/>
          </a:xfrm>
          <a:prstGeom prst="rect">
            <a:avLst/>
          </a:prstGeom>
          <a:ln w="25400">
            <a:solidFill>
              <a:schemeClr val="accent3">
                <a:hueOff val="-365725"/>
                <a:satOff val="-32500"/>
                <a:lumOff val="18235"/>
              </a:schemeClr>
            </a:solidFill>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Common</a:t>
            </a:r>
          </a:p>
        </p:txBody>
      </p:sp>
      <p:sp>
        <p:nvSpPr>
          <p:cNvPr id="196" name="Data Science…"/>
          <p:cNvSpPr txBox="1"/>
          <p:nvPr/>
        </p:nvSpPr>
        <p:spPr>
          <a:xfrm>
            <a:off x="16104659" y="3417616"/>
            <a:ext cx="4204112" cy="1659134"/>
          </a:xfrm>
          <a:prstGeom prst="rect">
            <a:avLst/>
          </a:prstGeom>
          <a:ln w="25400">
            <a:solidFill>
              <a:schemeClr val="accent1">
                <a:lumOff val="13529"/>
              </a:schemeClr>
            </a:solidFill>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p>
            <a:pPr>
              <a:defRPr b="0"/>
            </a:pPr>
            <a:r>
              <a:t>Data Science </a:t>
            </a:r>
          </a:p>
          <a:p>
            <a:pPr>
              <a:defRPr b="0"/>
            </a:pPr>
            <a:r>
              <a:t>Strand</a:t>
            </a:r>
          </a:p>
        </p:txBody>
      </p:sp>
      <p:sp>
        <p:nvSpPr>
          <p:cNvPr id="197" name="Data Steward…"/>
          <p:cNvSpPr txBox="1"/>
          <p:nvPr/>
        </p:nvSpPr>
        <p:spPr>
          <a:xfrm>
            <a:off x="16065340" y="10065917"/>
            <a:ext cx="4282750" cy="1659134"/>
          </a:xfrm>
          <a:prstGeom prst="rect">
            <a:avLst/>
          </a:prstGeom>
          <a:ln w="25400">
            <a:solidFill>
              <a:schemeClr val="accent4">
                <a:hueOff val="-1109302"/>
                <a:lumOff val="-6470"/>
              </a:schemeClr>
            </a:solidFill>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p>
            <a:pPr>
              <a:defRPr b="0"/>
            </a:pPr>
            <a:r>
              <a:t>Data Steward </a:t>
            </a:r>
          </a:p>
          <a:p>
            <a:pPr>
              <a:defRPr b="0"/>
            </a:pPr>
            <a:r>
              <a:t>Strand</a:t>
            </a:r>
          </a:p>
        </p:txBody>
      </p:sp>
      <p:sp>
        <p:nvSpPr>
          <p:cNvPr id="198" name="Line"/>
          <p:cNvSpPr/>
          <p:nvPr/>
        </p:nvSpPr>
        <p:spPr>
          <a:xfrm flipV="1">
            <a:off x="6204247" y="4311711"/>
            <a:ext cx="9779958" cy="3437249"/>
          </a:xfrm>
          <a:prstGeom prst="line">
            <a:avLst/>
          </a:prstGeom>
          <a:ln w="25400">
            <a:solidFill>
              <a:srgbClr val="FFFFFF"/>
            </a:solidFill>
            <a:miter lim="400000"/>
            <a:tailEnd type="triangle"/>
          </a:ln>
        </p:spPr>
        <p:txBody>
          <a:bodyPr lIns="101500" tIns="101500" rIns="101500" bIns="101500" anchor="ctr"/>
          <a:lstStyle/>
          <a:p>
            <a:pPr>
              <a:defRPr b="0" sz="4400">
                <a:latin typeface="+mn-lt"/>
                <a:ea typeface="+mn-ea"/>
                <a:cs typeface="+mn-cs"/>
                <a:sym typeface="Helvetica Neue Medium"/>
              </a:defRPr>
            </a:pPr>
          </a:p>
        </p:txBody>
      </p:sp>
      <p:sp>
        <p:nvSpPr>
          <p:cNvPr id="199" name="Line"/>
          <p:cNvSpPr/>
          <p:nvPr/>
        </p:nvSpPr>
        <p:spPr>
          <a:xfrm>
            <a:off x="6136447" y="7902302"/>
            <a:ext cx="9914723" cy="3002796"/>
          </a:xfrm>
          <a:prstGeom prst="line">
            <a:avLst/>
          </a:prstGeom>
          <a:ln w="25400">
            <a:solidFill>
              <a:srgbClr val="FFFFFF"/>
            </a:solidFill>
            <a:miter lim="400000"/>
            <a:tailEnd type="triangle"/>
          </a:ln>
        </p:spPr>
        <p:txBody>
          <a:bodyPr lIns="101500" tIns="101500" rIns="101500" bIns="101500" anchor="ctr"/>
          <a:lstStyle/>
          <a:p>
            <a:pPr>
              <a:defRPr b="0" sz="4400">
                <a:latin typeface="+mn-lt"/>
                <a:ea typeface="+mn-ea"/>
                <a:cs typeface="+mn-cs"/>
                <a:sym typeface="Helvetica Neue Medium"/>
              </a:defRPr>
            </a:pPr>
          </a:p>
        </p:txBody>
      </p:sp>
      <p:sp>
        <p:nvSpPr>
          <p:cNvPr id="200" name="Pilot version (Trieste August 2019)"/>
          <p:cNvSpPr txBox="1"/>
          <p:nvPr/>
        </p:nvSpPr>
        <p:spPr>
          <a:xfrm>
            <a:off x="809508" y="1282842"/>
            <a:ext cx="12514993" cy="115814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sz="6400"/>
            </a:lvl1pPr>
          </a:lstStyle>
          <a:p>
            <a:pPr/>
            <a:r>
              <a:t>Pilot version (Trieste August 2019)</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202" name="Week 1"/>
          <p:cNvSpPr txBox="1"/>
          <p:nvPr/>
        </p:nvSpPr>
        <p:spPr>
          <a:xfrm>
            <a:off x="2306449" y="13860175"/>
            <a:ext cx="2314555" cy="921920"/>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p>
            <a:pPr/>
            <a:r>
              <a:t>Week 1</a:t>
            </a:r>
          </a:p>
        </p:txBody>
      </p:sp>
      <p:sp>
        <p:nvSpPr>
          <p:cNvPr id="203" name="Week 2"/>
          <p:cNvSpPr txBox="1"/>
          <p:nvPr/>
        </p:nvSpPr>
        <p:spPr>
          <a:xfrm>
            <a:off x="18268713" y="13876934"/>
            <a:ext cx="2314556" cy="921920"/>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p>
            <a:pPr/>
            <a:r>
              <a:t>Week 2</a:t>
            </a:r>
          </a:p>
        </p:txBody>
      </p:sp>
      <p:sp>
        <p:nvSpPr>
          <p:cNvPr id="204" name="Common…"/>
          <p:cNvSpPr txBox="1"/>
          <p:nvPr/>
        </p:nvSpPr>
        <p:spPr>
          <a:xfrm>
            <a:off x="776087" y="6970143"/>
            <a:ext cx="5375279" cy="1659134"/>
          </a:xfrm>
          <a:prstGeom prst="rect">
            <a:avLst/>
          </a:prstGeom>
          <a:ln w="25400">
            <a:solidFill>
              <a:schemeClr val="accent3">
                <a:hueOff val="-365725"/>
                <a:satOff val="-32500"/>
                <a:lumOff val="18235"/>
              </a:schemeClr>
            </a:solidFill>
            <a:miter lim="400000"/>
          </a:ln>
          <a:extLst>
            <a:ext uri="{C572A759-6A51-4108-AA02-DFA0A04FC94B}">
              <ma14:wrappingTextBoxFlag xmlns:ma14="http://schemas.microsoft.com/office/mac/drawingml/2011/main" val="1"/>
            </a:ext>
          </a:extLst>
        </p:spPr>
        <p:txBody>
          <a:bodyPr lIns="101500" tIns="101500" rIns="101500" bIns="101500" anchor="ctr">
            <a:spAutoFit/>
          </a:bodyPr>
          <a:lstStyle/>
          <a:p>
            <a:pPr>
              <a:defRPr b="0"/>
            </a:pPr>
            <a:r>
              <a:t>Common</a:t>
            </a:r>
          </a:p>
          <a:p>
            <a:pPr>
              <a:defRPr b="0"/>
            </a:pPr>
            <a:r>
              <a:t>Initial Data Set</a:t>
            </a:r>
          </a:p>
        </p:txBody>
      </p:sp>
      <p:sp>
        <p:nvSpPr>
          <p:cNvPr id="205" name="Data Science…"/>
          <p:cNvSpPr txBox="1"/>
          <p:nvPr/>
        </p:nvSpPr>
        <p:spPr>
          <a:xfrm>
            <a:off x="12910365" y="3163864"/>
            <a:ext cx="12611911" cy="1659134"/>
          </a:xfrm>
          <a:prstGeom prst="rect">
            <a:avLst/>
          </a:prstGeom>
          <a:ln w="25400">
            <a:solidFill>
              <a:schemeClr val="accent1">
                <a:lumOff val="13529"/>
              </a:schemeClr>
            </a:solidFill>
            <a:miter lim="400000"/>
          </a:ln>
          <a:extLst>
            <a:ext uri="{C572A759-6A51-4108-AA02-DFA0A04FC94B}">
              <ma14:wrappingTextBoxFlag xmlns:ma14="http://schemas.microsoft.com/office/mac/drawingml/2011/main" val="1"/>
            </a:ext>
          </a:extLst>
        </p:spPr>
        <p:txBody>
          <a:bodyPr lIns="101500" tIns="101500" rIns="101500" bIns="101500" anchor="ctr">
            <a:spAutoFit/>
          </a:bodyPr>
          <a:lstStyle/>
          <a:p>
            <a:pPr>
              <a:defRPr b="0"/>
            </a:pPr>
            <a:r>
              <a:t>Data Science </a:t>
            </a:r>
          </a:p>
          <a:p>
            <a:pPr>
              <a:defRPr b="0"/>
            </a:pPr>
            <a:r>
              <a:t>Strand</a:t>
            </a:r>
          </a:p>
        </p:txBody>
      </p:sp>
      <p:sp>
        <p:nvSpPr>
          <p:cNvPr id="206" name="Data Steward…"/>
          <p:cNvSpPr txBox="1"/>
          <p:nvPr/>
        </p:nvSpPr>
        <p:spPr>
          <a:xfrm>
            <a:off x="13120034" y="10065917"/>
            <a:ext cx="12611911" cy="1659134"/>
          </a:xfrm>
          <a:prstGeom prst="rect">
            <a:avLst/>
          </a:prstGeom>
          <a:ln w="25400">
            <a:solidFill>
              <a:schemeClr val="accent4">
                <a:hueOff val="-1109302"/>
                <a:lumOff val="-6470"/>
              </a:schemeClr>
            </a:solidFill>
            <a:miter lim="400000"/>
          </a:ln>
          <a:extLst>
            <a:ext uri="{C572A759-6A51-4108-AA02-DFA0A04FC94B}">
              <ma14:wrappingTextBoxFlag xmlns:ma14="http://schemas.microsoft.com/office/mac/drawingml/2011/main" val="1"/>
            </a:ext>
          </a:extLst>
        </p:spPr>
        <p:txBody>
          <a:bodyPr lIns="101500" tIns="101500" rIns="101500" bIns="101500" anchor="ctr">
            <a:spAutoFit/>
          </a:bodyPr>
          <a:lstStyle/>
          <a:p>
            <a:pPr>
              <a:defRPr b="0"/>
            </a:pPr>
            <a:r>
              <a:t>Data Steward </a:t>
            </a:r>
          </a:p>
          <a:p>
            <a:pPr>
              <a:defRPr b="0"/>
            </a:pPr>
            <a:r>
              <a:t>Strand</a:t>
            </a:r>
          </a:p>
        </p:txBody>
      </p:sp>
      <p:sp>
        <p:nvSpPr>
          <p:cNvPr id="207" name="Line"/>
          <p:cNvSpPr/>
          <p:nvPr/>
        </p:nvSpPr>
        <p:spPr>
          <a:xfrm flipV="1">
            <a:off x="6204248" y="3949519"/>
            <a:ext cx="6653902" cy="3799441"/>
          </a:xfrm>
          <a:prstGeom prst="line">
            <a:avLst/>
          </a:prstGeom>
          <a:ln w="25400">
            <a:solidFill>
              <a:srgbClr val="FFFFFF"/>
            </a:solidFill>
            <a:miter lim="400000"/>
            <a:tailEnd type="triangle"/>
          </a:ln>
        </p:spPr>
        <p:txBody>
          <a:bodyPr lIns="101500" tIns="101500" rIns="101500" bIns="101500" anchor="ctr"/>
          <a:lstStyle/>
          <a:p>
            <a:pPr>
              <a:defRPr b="0" sz="4400">
                <a:latin typeface="+mn-lt"/>
                <a:ea typeface="+mn-ea"/>
                <a:cs typeface="+mn-cs"/>
                <a:sym typeface="Helvetica Neue Medium"/>
              </a:defRPr>
            </a:pPr>
          </a:p>
        </p:txBody>
      </p:sp>
      <p:sp>
        <p:nvSpPr>
          <p:cNvPr id="208" name="Line"/>
          <p:cNvSpPr/>
          <p:nvPr/>
        </p:nvSpPr>
        <p:spPr>
          <a:xfrm>
            <a:off x="6136448" y="7902301"/>
            <a:ext cx="6786723" cy="2954228"/>
          </a:xfrm>
          <a:prstGeom prst="line">
            <a:avLst/>
          </a:prstGeom>
          <a:ln w="25400">
            <a:solidFill>
              <a:srgbClr val="FFFFFF"/>
            </a:solidFill>
            <a:miter lim="400000"/>
            <a:tailEnd type="triangle"/>
          </a:ln>
        </p:spPr>
        <p:txBody>
          <a:bodyPr lIns="101500" tIns="101500" rIns="101500" bIns="101500" anchor="ctr"/>
          <a:lstStyle/>
          <a:p>
            <a:pPr>
              <a:defRPr b="0" sz="4400">
                <a:latin typeface="+mn-lt"/>
                <a:ea typeface="+mn-ea"/>
                <a:cs typeface="+mn-cs"/>
                <a:sym typeface="Helvetica Neue Medium"/>
              </a:defRPr>
            </a:pPr>
          </a:p>
        </p:txBody>
      </p:sp>
      <p:sp>
        <p:nvSpPr>
          <p:cNvPr id="209" name="Full version - Q1 2020"/>
          <p:cNvSpPr txBox="1"/>
          <p:nvPr/>
        </p:nvSpPr>
        <p:spPr>
          <a:xfrm>
            <a:off x="749352" y="902214"/>
            <a:ext cx="8211216" cy="115814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sz="6400"/>
            </a:lvl1pPr>
          </a:lstStyle>
          <a:p>
            <a:pPr/>
            <a:r>
              <a:t>Full version - Q1 2020</a:t>
            </a:r>
          </a:p>
        </p:txBody>
      </p:sp>
      <p:pic>
        <p:nvPicPr>
          <p:cNvPr id="210" name="Line" descr="Line"/>
          <p:cNvPicPr>
            <a:picLocks noChangeAspect="0"/>
          </p:cNvPicPr>
          <p:nvPr/>
        </p:nvPicPr>
        <p:blipFill>
          <a:blip r:embed="rId2">
            <a:extLst/>
          </a:blip>
          <a:stretch>
            <a:fillRect/>
          </a:stretch>
        </p:blipFill>
        <p:spPr>
          <a:xfrm rot="17099903">
            <a:off x="11148124" y="7124573"/>
            <a:ext cx="5512235" cy="563575"/>
          </a:xfrm>
          <a:prstGeom prst="rect">
            <a:avLst/>
          </a:prstGeom>
        </p:spPr>
      </p:pic>
      <p:sp>
        <p:nvSpPr>
          <p:cNvPr id="212" name="Additional…"/>
          <p:cNvSpPr txBox="1"/>
          <p:nvPr/>
        </p:nvSpPr>
        <p:spPr>
          <a:xfrm>
            <a:off x="12207357" y="6265782"/>
            <a:ext cx="3117398" cy="23576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p>
            <a:pPr>
              <a:defRPr b="0"/>
            </a:pPr>
            <a:r>
              <a:t>Additional</a:t>
            </a:r>
          </a:p>
          <a:p>
            <a:pPr>
              <a:defRPr b="0"/>
            </a:pPr>
            <a:r>
              <a:t>Data </a:t>
            </a:r>
          </a:p>
          <a:p>
            <a:pPr>
              <a:defRPr b="0"/>
            </a:pPr>
            <a:r>
              <a:t>Search</a:t>
            </a:r>
          </a:p>
        </p:txBody>
      </p:sp>
      <p:pic>
        <p:nvPicPr>
          <p:cNvPr id="213" name="Line" descr="Line"/>
          <p:cNvPicPr>
            <a:picLocks noChangeAspect="0"/>
          </p:cNvPicPr>
          <p:nvPr/>
        </p:nvPicPr>
        <p:blipFill>
          <a:blip r:embed="rId3">
            <a:extLst/>
          </a:blip>
          <a:stretch>
            <a:fillRect/>
          </a:stretch>
        </p:blipFill>
        <p:spPr>
          <a:xfrm rot="4755300">
            <a:off x="14509303" y="7206016"/>
            <a:ext cx="5120421" cy="563575"/>
          </a:xfrm>
          <a:prstGeom prst="rect">
            <a:avLst/>
          </a:prstGeom>
        </p:spPr>
      </p:pic>
      <p:sp>
        <p:nvSpPr>
          <p:cNvPr id="215" name="Data…"/>
          <p:cNvSpPr txBox="1"/>
          <p:nvPr/>
        </p:nvSpPr>
        <p:spPr>
          <a:xfrm>
            <a:off x="15923064" y="6265782"/>
            <a:ext cx="2462079" cy="23576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p>
            <a:pPr>
              <a:defRPr b="0"/>
            </a:pPr>
            <a:r>
              <a:t>Data </a:t>
            </a:r>
          </a:p>
          <a:p>
            <a:pPr>
              <a:defRPr b="0"/>
            </a:pPr>
            <a:r>
              <a:t>From</a:t>
            </a:r>
          </a:p>
          <a:p>
            <a:pPr>
              <a:defRPr b="0"/>
            </a:pPr>
            <a:r>
              <a:t>Analysis</a:t>
            </a:r>
          </a:p>
        </p:txBody>
      </p:sp>
      <p:pic>
        <p:nvPicPr>
          <p:cNvPr id="216" name="Line" descr="Line"/>
          <p:cNvPicPr>
            <a:picLocks noChangeAspect="0"/>
          </p:cNvPicPr>
          <p:nvPr/>
        </p:nvPicPr>
        <p:blipFill>
          <a:blip r:embed="rId2">
            <a:extLst/>
          </a:blip>
          <a:stretch>
            <a:fillRect/>
          </a:stretch>
        </p:blipFill>
        <p:spPr>
          <a:xfrm rot="17099903">
            <a:off x="17136669" y="7124573"/>
            <a:ext cx="5512234" cy="563575"/>
          </a:xfrm>
          <a:prstGeom prst="rect">
            <a:avLst/>
          </a:prstGeom>
        </p:spPr>
      </p:pic>
      <p:sp>
        <p:nvSpPr>
          <p:cNvPr id="218" name="Annotation"/>
          <p:cNvSpPr txBox="1"/>
          <p:nvPr/>
        </p:nvSpPr>
        <p:spPr>
          <a:xfrm>
            <a:off x="18374787" y="6989682"/>
            <a:ext cx="3174091" cy="9098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lvl1pPr>
              <a:defRPr b="0"/>
            </a:lvl1pPr>
          </a:lstStyle>
          <a:p>
            <a:pPr/>
            <a:r>
              <a:t>Annotation</a:t>
            </a:r>
          </a:p>
        </p:txBody>
      </p:sp>
      <p:pic>
        <p:nvPicPr>
          <p:cNvPr id="219" name="Line" descr="Line"/>
          <p:cNvPicPr>
            <a:picLocks noChangeAspect="0"/>
          </p:cNvPicPr>
          <p:nvPr/>
        </p:nvPicPr>
        <p:blipFill>
          <a:blip r:embed="rId3">
            <a:extLst/>
          </a:blip>
          <a:stretch>
            <a:fillRect/>
          </a:stretch>
        </p:blipFill>
        <p:spPr>
          <a:xfrm rot="4755300">
            <a:off x="21436731" y="7028390"/>
            <a:ext cx="5120422" cy="563574"/>
          </a:xfrm>
          <a:prstGeom prst="rect">
            <a:avLst/>
          </a:prstGeom>
        </p:spPr>
      </p:pic>
      <p:sp>
        <p:nvSpPr>
          <p:cNvPr id="221" name="Meta-…"/>
          <p:cNvSpPr txBox="1"/>
          <p:nvPr/>
        </p:nvSpPr>
        <p:spPr>
          <a:xfrm>
            <a:off x="22853250" y="6627732"/>
            <a:ext cx="2462079" cy="1633734"/>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p>
            <a:pPr>
              <a:defRPr b="0"/>
            </a:pPr>
            <a:r>
              <a:t>Meta-</a:t>
            </a:r>
          </a:p>
          <a:p>
            <a:pPr>
              <a:defRPr b="0"/>
            </a:pPr>
            <a:r>
              <a:t>Analysis</a:t>
            </a:r>
          </a:p>
        </p:txBody>
      </p:sp>
      <p:sp>
        <p:nvSpPr>
          <p:cNvPr id="222" name="Speaking with other professional groups - DigCurv"/>
          <p:cNvSpPr txBox="1"/>
          <p:nvPr/>
        </p:nvSpPr>
        <p:spPr>
          <a:xfrm>
            <a:off x="5548221" y="16370034"/>
            <a:ext cx="14913159" cy="921920"/>
          </a:xfrm>
          <a:prstGeom prst="rect">
            <a:avLst/>
          </a:prstGeom>
          <a:ln w="3175">
            <a:miter lim="400000"/>
          </a:ln>
          <a:extLst>
            <a:ext uri="{C572A759-6A51-4108-AA02-DFA0A04FC94B}">
              <ma14:wrappingTextBoxFlag xmlns:ma14="http://schemas.microsoft.com/office/mac/drawingml/2011/main" val="1"/>
            </a:ext>
          </a:extLst>
        </p:spPr>
        <p:txBody>
          <a:bodyPr wrap="none" lIns="101500" tIns="101500" rIns="101500" bIns="101500" anchor="ctr">
            <a:spAutoFit/>
          </a:bodyPr>
          <a:lstStyle/>
          <a:p>
            <a:pPr/>
            <a:r>
              <a:t>Speaking with other professional groups - DigCurv</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210"/>
                                        </p:tgtEl>
                                        <p:attrNameLst>
                                          <p:attrName>style.visibility</p:attrName>
                                        </p:attrNameLst>
                                      </p:cBhvr>
                                      <p:to>
                                        <p:strVal val="visible"/>
                                      </p:to>
                                    </p:set>
                                    <p:animEffect filter="dissolve" transition="in">
                                      <p:cBhvr>
                                        <p:cTn id="7" dur="1000"/>
                                        <p:tgtEl>
                                          <p:spTgt spid="210"/>
                                        </p:tgtEl>
                                      </p:cBhvr>
                                    </p:animEffect>
                                  </p:childTnLst>
                                </p:cTn>
                              </p:par>
                            </p:childTnLst>
                          </p:cTn>
                        </p:par>
                        <p:par>
                          <p:cTn id="8" fill="hold">
                            <p:stCondLst>
                              <p:cond delay="1000"/>
                            </p:stCondLst>
                            <p:childTnLst>
                              <p:par>
                                <p:cTn id="9" presetClass="entr" nodeType="afterEffect" presetID="9" grpId="2" fill="hold">
                                  <p:stCondLst>
                                    <p:cond delay="0"/>
                                  </p:stCondLst>
                                  <p:iterate type="el" backwards="0">
                                    <p:tmAbs val="0"/>
                                  </p:iterate>
                                  <p:childTnLst>
                                    <p:set>
                                      <p:cBhvr>
                                        <p:cTn id="10" fill="hold"/>
                                        <p:tgtEl>
                                          <p:spTgt spid="213"/>
                                        </p:tgtEl>
                                        <p:attrNameLst>
                                          <p:attrName>style.visibility</p:attrName>
                                        </p:attrNameLst>
                                      </p:cBhvr>
                                      <p:to>
                                        <p:strVal val="visible"/>
                                      </p:to>
                                    </p:set>
                                    <p:animEffect filter="dissolve" transition="in">
                                      <p:cBhvr>
                                        <p:cTn id="11" dur="1000"/>
                                        <p:tgtEl>
                                          <p:spTgt spid="213"/>
                                        </p:tgtEl>
                                      </p:cBhvr>
                                    </p:animEffect>
                                  </p:childTnLst>
                                </p:cTn>
                              </p:par>
                            </p:childTnLst>
                          </p:cTn>
                        </p:par>
                        <p:par>
                          <p:cTn id="12" fill="hold">
                            <p:stCondLst>
                              <p:cond delay="2000"/>
                            </p:stCondLst>
                            <p:childTnLst>
                              <p:par>
                                <p:cTn id="13" presetClass="entr" nodeType="afterEffect" presetID="9" grpId="3" fill="hold">
                                  <p:stCondLst>
                                    <p:cond delay="0"/>
                                  </p:stCondLst>
                                  <p:iterate type="el" backwards="0">
                                    <p:tmAbs val="0"/>
                                  </p:iterate>
                                  <p:childTnLst>
                                    <p:set>
                                      <p:cBhvr>
                                        <p:cTn id="14" fill="hold"/>
                                        <p:tgtEl>
                                          <p:spTgt spid="216"/>
                                        </p:tgtEl>
                                        <p:attrNameLst>
                                          <p:attrName>style.visibility</p:attrName>
                                        </p:attrNameLst>
                                      </p:cBhvr>
                                      <p:to>
                                        <p:strVal val="visible"/>
                                      </p:to>
                                    </p:set>
                                    <p:animEffect filter="dissolve" transition="in">
                                      <p:cBhvr>
                                        <p:cTn id="15" dur="1000"/>
                                        <p:tgtEl>
                                          <p:spTgt spid="216"/>
                                        </p:tgtEl>
                                      </p:cBhvr>
                                    </p:animEffect>
                                  </p:childTnLst>
                                </p:cTn>
                              </p:par>
                            </p:childTnLst>
                          </p:cTn>
                        </p:par>
                        <p:par>
                          <p:cTn id="16" fill="hold">
                            <p:stCondLst>
                              <p:cond delay="3000"/>
                            </p:stCondLst>
                            <p:childTnLst>
                              <p:par>
                                <p:cTn id="17" presetClass="entr" nodeType="afterEffect" presetID="9" grpId="4" fill="hold">
                                  <p:stCondLst>
                                    <p:cond delay="0"/>
                                  </p:stCondLst>
                                  <p:iterate type="el" backwards="0">
                                    <p:tmAbs val="0"/>
                                  </p:iterate>
                                  <p:childTnLst>
                                    <p:set>
                                      <p:cBhvr>
                                        <p:cTn id="18" fill="hold"/>
                                        <p:tgtEl>
                                          <p:spTgt spid="219"/>
                                        </p:tgtEl>
                                        <p:attrNameLst>
                                          <p:attrName>style.visibility</p:attrName>
                                        </p:attrNameLst>
                                      </p:cBhvr>
                                      <p:to>
                                        <p:strVal val="visible"/>
                                      </p:to>
                                    </p:set>
                                    <p:animEffect filter="dissolve" transition="in">
                                      <p:cBhvr>
                                        <p:cTn id="19" dur="1000"/>
                                        <p:tgtEl>
                                          <p:spTgt spid="219"/>
                                        </p:tgtEl>
                                      </p:cBhvr>
                                    </p:animEffect>
                                  </p:childTnLst>
                                </p:cTn>
                              </p:par>
                            </p:childTnLst>
                          </p:cTn>
                        </p:par>
                        <p:par>
                          <p:cTn id="20" fill="hold">
                            <p:stCondLst>
                              <p:cond delay="4000"/>
                            </p:stCondLst>
                            <p:childTnLst>
                              <p:par>
                                <p:cTn id="21" presetClass="entr" nodeType="afterEffect" presetID="9" grpId="5" fill="hold">
                                  <p:stCondLst>
                                    <p:cond delay="500"/>
                                  </p:stCondLst>
                                  <p:iterate type="el" backwards="0">
                                    <p:tmAbs val="0"/>
                                  </p:iterate>
                                  <p:childTnLst>
                                    <p:set>
                                      <p:cBhvr>
                                        <p:cTn id="22" fill="hold"/>
                                        <p:tgtEl>
                                          <p:spTgt spid="212"/>
                                        </p:tgtEl>
                                        <p:attrNameLst>
                                          <p:attrName>style.visibility</p:attrName>
                                        </p:attrNameLst>
                                      </p:cBhvr>
                                      <p:to>
                                        <p:strVal val="visible"/>
                                      </p:to>
                                    </p:set>
                                    <p:animEffect filter="dissolve" transition="in">
                                      <p:cBhvr>
                                        <p:cTn id="23" dur="1000"/>
                                        <p:tgtEl>
                                          <p:spTgt spid="212"/>
                                        </p:tgtEl>
                                      </p:cBhvr>
                                    </p:animEffect>
                                  </p:childTnLst>
                                </p:cTn>
                              </p:par>
                            </p:childTnLst>
                          </p:cTn>
                        </p:par>
                        <p:par>
                          <p:cTn id="24" fill="hold">
                            <p:stCondLst>
                              <p:cond delay="5500"/>
                            </p:stCondLst>
                            <p:childTnLst>
                              <p:par>
                                <p:cTn id="25" presetClass="entr" nodeType="afterEffect" presetID="9" grpId="6" fill="hold">
                                  <p:stCondLst>
                                    <p:cond delay="0"/>
                                  </p:stCondLst>
                                  <p:iterate type="el" backwards="0">
                                    <p:tmAbs val="0"/>
                                  </p:iterate>
                                  <p:childTnLst>
                                    <p:set>
                                      <p:cBhvr>
                                        <p:cTn id="26" fill="hold"/>
                                        <p:tgtEl>
                                          <p:spTgt spid="215"/>
                                        </p:tgtEl>
                                        <p:attrNameLst>
                                          <p:attrName>style.visibility</p:attrName>
                                        </p:attrNameLst>
                                      </p:cBhvr>
                                      <p:to>
                                        <p:strVal val="visible"/>
                                      </p:to>
                                    </p:set>
                                    <p:animEffect filter="dissolve" transition="in">
                                      <p:cBhvr>
                                        <p:cTn id="27" dur="1000"/>
                                        <p:tgtEl>
                                          <p:spTgt spid="215"/>
                                        </p:tgtEl>
                                      </p:cBhvr>
                                    </p:animEffect>
                                  </p:childTnLst>
                                </p:cTn>
                              </p:par>
                            </p:childTnLst>
                          </p:cTn>
                        </p:par>
                        <p:par>
                          <p:cTn id="28" fill="hold">
                            <p:stCondLst>
                              <p:cond delay="6500"/>
                            </p:stCondLst>
                            <p:childTnLst>
                              <p:par>
                                <p:cTn id="29" presetClass="entr" nodeType="afterEffect" presetID="9" grpId="7" fill="hold">
                                  <p:stCondLst>
                                    <p:cond delay="0"/>
                                  </p:stCondLst>
                                  <p:iterate type="el" backwards="0">
                                    <p:tmAbs val="0"/>
                                  </p:iterate>
                                  <p:childTnLst>
                                    <p:set>
                                      <p:cBhvr>
                                        <p:cTn id="30" fill="hold"/>
                                        <p:tgtEl>
                                          <p:spTgt spid="218"/>
                                        </p:tgtEl>
                                        <p:attrNameLst>
                                          <p:attrName>style.visibility</p:attrName>
                                        </p:attrNameLst>
                                      </p:cBhvr>
                                      <p:to>
                                        <p:strVal val="visible"/>
                                      </p:to>
                                    </p:set>
                                    <p:animEffect filter="dissolve" transition="in">
                                      <p:cBhvr>
                                        <p:cTn id="31" dur="1000"/>
                                        <p:tgtEl>
                                          <p:spTgt spid="218"/>
                                        </p:tgtEl>
                                      </p:cBhvr>
                                    </p:animEffect>
                                  </p:childTnLst>
                                </p:cTn>
                              </p:par>
                            </p:childTnLst>
                          </p:cTn>
                        </p:par>
                        <p:par>
                          <p:cTn id="32" fill="hold">
                            <p:stCondLst>
                              <p:cond delay="7500"/>
                            </p:stCondLst>
                            <p:childTnLst>
                              <p:par>
                                <p:cTn id="33" presetClass="entr" nodeType="afterEffect" presetID="9" grpId="8" fill="hold">
                                  <p:stCondLst>
                                    <p:cond delay="0"/>
                                  </p:stCondLst>
                                  <p:iterate type="el" backwards="0">
                                    <p:tmAbs val="0"/>
                                  </p:iterate>
                                  <p:childTnLst>
                                    <p:set>
                                      <p:cBhvr>
                                        <p:cTn id="34" fill="hold"/>
                                        <p:tgtEl>
                                          <p:spTgt spid="221"/>
                                        </p:tgtEl>
                                        <p:attrNameLst>
                                          <p:attrName>style.visibility</p:attrName>
                                        </p:attrNameLst>
                                      </p:cBhvr>
                                      <p:to>
                                        <p:strVal val="visible"/>
                                      </p:to>
                                    </p:set>
                                    <p:animEffect filter="dissolve" transition="in">
                                      <p:cBhvr>
                                        <p:cTn id="35" dur="1000"/>
                                        <p:tgtEl>
                                          <p:spTgt spid="221"/>
                                        </p:tgtEl>
                                      </p:cBhvr>
                                    </p:animEffect>
                                  </p:childTnLst>
                                </p:cTn>
                              </p:par>
                            </p:childTnLst>
                          </p:cTn>
                        </p:par>
                        <p:par>
                          <p:cTn id="36" fill="hold">
                            <p:stCondLst>
                              <p:cond delay="8500"/>
                            </p:stCondLst>
                            <p:childTnLst>
                              <p:par>
                                <p:cTn id="37" presetClass="entr" nodeType="afterEffect" presetID="9" grpId="9" fill="hold">
                                  <p:stCondLst>
                                    <p:cond delay="0"/>
                                  </p:stCondLst>
                                  <p:iterate type="el" backwards="0">
                                    <p:tmAbs val="0"/>
                                  </p:iterate>
                                  <p:childTnLst>
                                    <p:set>
                                      <p:cBhvr>
                                        <p:cTn id="38" fill="hold"/>
                                        <p:tgtEl>
                                          <p:spTgt spid="222"/>
                                        </p:tgtEl>
                                        <p:attrNameLst>
                                          <p:attrName>style.visibility</p:attrName>
                                        </p:attrNameLst>
                                      </p:cBhvr>
                                      <p:to>
                                        <p:strVal val="visible"/>
                                      </p:to>
                                    </p:set>
                                    <p:animEffect filter="dissolve" transition="in">
                                      <p:cBhvr>
                                        <p:cTn id="39" dur="1000"/>
                                        <p:tgtEl>
                                          <p:spTgt spid="2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16" grpId="3"/>
      <p:bldP build="whole" bldLvl="1" animBg="1" rev="0" advAuto="0" spid="212" grpId="5"/>
      <p:bldP build="whole" bldLvl="1" animBg="1" rev="0" advAuto="0" spid="210" grpId="1"/>
      <p:bldP build="whole" bldLvl="1" animBg="1" rev="0" advAuto="0" spid="221" grpId="8"/>
      <p:bldP build="whole" bldLvl="1" animBg="1" rev="0" advAuto="0" spid="222" grpId="9"/>
      <p:bldP build="whole" bldLvl="1" animBg="1" rev="0" advAuto="0" spid="213" grpId="2"/>
      <p:bldP build="whole" bldLvl="1" animBg="1" rev="0" advAuto="0" spid="219" grpId="4"/>
      <p:bldP build="whole" bldLvl="1" animBg="1" rev="0" advAuto="0" spid="215" grpId="6"/>
      <p:bldP build="whole" bldLvl="1" animBg="1" rev="0" advAuto="0" spid="218" grpId="7"/>
    </p:bldLst>
  </p:timing>
</p:sld>
</file>

<file path=ppt/theme/theme1.xml><?xml version="1.0" encoding="utf-8"?>
<a:theme xmlns:a="http://schemas.openxmlformats.org/drawingml/2006/main" xmlns:r="http://schemas.openxmlformats.org/officeDocument/2006/relationships"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3175" cap="flat">
          <a:noFill/>
          <a:miter lim="400000"/>
        </a:ln>
        <a:effectLst/>
        <a:sp3d/>
      </a:spPr>
      <a:bodyPr rot="0" spcFirstLastPara="1" vertOverflow="overflow" horzOverflow="overflow" vert="horz" wrap="square" lIns="101500" tIns="101500" rIns="101500" bIns="101500" numCol="1" spcCol="38100" rtlCol="0" anchor="ctr" upright="0">
        <a:spAutoFit/>
      </a:bodyPr>
      <a:lstStyle>
        <a:defPPr marL="0" marR="0" indent="0" algn="ctr" defTabSz="1168400" rtl="0" fontAlgn="auto" latinLnBrk="0" hangingPunct="0">
          <a:lnSpc>
            <a:spcPct val="100000"/>
          </a:lnSpc>
          <a:spcBef>
            <a:spcPts val="0"/>
          </a:spcBef>
          <a:spcAft>
            <a:spcPts val="0"/>
          </a:spcAft>
          <a:buClrTx/>
          <a:buSzTx/>
          <a:buFontTx/>
          <a:buNone/>
          <a:tabLst/>
          <a:defRPr b="0" baseline="0" cap="none" i="0" spc="0" strike="noStrike" sz="44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3175" cap="flat">
          <a:noFill/>
          <a:miter lim="400000"/>
        </a:ln>
        <a:effectLst/>
        <a:sp3d/>
      </a:spPr>
      <a:bodyPr rot="0" spcFirstLastPara="1" vertOverflow="overflow" horzOverflow="overflow" vert="horz" wrap="square" lIns="101500" tIns="101500" rIns="101500" bIns="101500" numCol="1" spcCol="38100" rtlCol="0" anchor="ctr" upright="0">
        <a:spAutoFit/>
      </a:bodyPr>
      <a:lstStyle>
        <a:defPPr marL="0" marR="0" indent="0" algn="ctr" defTabSz="1168400" rtl="0" fontAlgn="auto" latinLnBrk="0" hangingPunct="0">
          <a:lnSpc>
            <a:spcPct val="100000"/>
          </a:lnSpc>
          <a:spcBef>
            <a:spcPts val="0"/>
          </a:spcBef>
          <a:spcAft>
            <a:spcPts val="0"/>
          </a:spcAft>
          <a:buClrTx/>
          <a:buSzTx/>
          <a:buFontTx/>
          <a:buNone/>
          <a:tabLst/>
          <a:defRPr b="1" baseline="0" cap="none" i="0" spc="0" strike="noStrike" sz="4800" u="none" kumimoji="0" normalizeH="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3175" cap="flat">
          <a:noFill/>
          <a:miter lim="400000"/>
        </a:ln>
        <a:effectLst/>
        <a:sp3d/>
      </a:spPr>
      <a:bodyPr rot="0" spcFirstLastPara="1" vertOverflow="overflow" horzOverflow="overflow" vert="horz" wrap="square" lIns="101500" tIns="101500" rIns="101500" bIns="101500" numCol="1" spcCol="38100" rtlCol="0" anchor="ctr" upright="0">
        <a:spAutoFit/>
      </a:bodyPr>
      <a:lstStyle>
        <a:defPPr marL="0" marR="0" indent="0" algn="ctr" defTabSz="1168400" rtl="0" fontAlgn="auto" latinLnBrk="0" hangingPunct="0">
          <a:lnSpc>
            <a:spcPct val="100000"/>
          </a:lnSpc>
          <a:spcBef>
            <a:spcPts val="0"/>
          </a:spcBef>
          <a:spcAft>
            <a:spcPts val="0"/>
          </a:spcAft>
          <a:buClrTx/>
          <a:buSzTx/>
          <a:buFontTx/>
          <a:buNone/>
          <a:tabLst/>
          <a:defRPr b="0" baseline="0" cap="none" i="0" spc="0" strike="noStrike" sz="44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3175" cap="flat">
          <a:noFill/>
          <a:miter lim="400000"/>
        </a:ln>
        <a:effectLst/>
        <a:sp3d/>
      </a:spPr>
      <a:bodyPr rot="0" spcFirstLastPara="1" vertOverflow="overflow" horzOverflow="overflow" vert="horz" wrap="square" lIns="101500" tIns="101500" rIns="101500" bIns="101500" numCol="1" spcCol="38100" rtlCol="0" anchor="ctr" upright="0">
        <a:spAutoFit/>
      </a:bodyPr>
      <a:lstStyle>
        <a:defPPr marL="0" marR="0" indent="0" algn="ctr" defTabSz="1168400" rtl="0" fontAlgn="auto" latinLnBrk="0" hangingPunct="0">
          <a:lnSpc>
            <a:spcPct val="100000"/>
          </a:lnSpc>
          <a:spcBef>
            <a:spcPts val="0"/>
          </a:spcBef>
          <a:spcAft>
            <a:spcPts val="0"/>
          </a:spcAft>
          <a:buClrTx/>
          <a:buSzTx/>
          <a:buFontTx/>
          <a:buNone/>
          <a:tabLst/>
          <a:defRPr b="1" baseline="0" cap="none" i="0" spc="0" strike="noStrike" sz="4800" u="none" kumimoji="0" normalizeH="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